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8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5" r:id="rId9"/>
    <p:sldId id="261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6" r:id="rId20"/>
    <p:sldId id="274" r:id="rId21"/>
    <p:sldId id="278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7"/>
    <p:restoredTop sz="94659"/>
  </p:normalViewPr>
  <p:slideViewPr>
    <p:cSldViewPr snapToGrid="0">
      <p:cViewPr>
        <p:scale>
          <a:sx n="94" d="100"/>
          <a:sy n="94" d="100"/>
        </p:scale>
        <p:origin x="1016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EDAA9A-DA2D-4253-9086-CE820A832C77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D3239B6-6818-4EC5-9556-77C51D76ACAF}">
      <dgm:prSet/>
      <dgm:spPr/>
      <dgm:t>
        <a:bodyPr/>
        <a:lstStyle/>
        <a:p>
          <a:r>
            <a:rPr lang="ru-RU" i="1" dirty="0"/>
            <a:t>Пространственно-временные </a:t>
          </a:r>
          <a:r>
            <a:rPr lang="ru-RU" dirty="0"/>
            <a:t>данные – это данные, которые состоят из измерений, собранных в разное время и в разных местах:</a:t>
          </a:r>
          <a:endParaRPr lang="en-US" dirty="0"/>
        </a:p>
      </dgm:t>
    </dgm:pt>
    <dgm:pt modelId="{54DFC1AE-2707-4330-937F-BA5DDF90AFD8}" type="parTrans" cxnId="{D3590DCD-B989-4E37-898A-9DAE29D8D906}">
      <dgm:prSet/>
      <dgm:spPr/>
      <dgm:t>
        <a:bodyPr/>
        <a:lstStyle/>
        <a:p>
          <a:endParaRPr lang="en-US"/>
        </a:p>
      </dgm:t>
    </dgm:pt>
    <dgm:pt modelId="{D4C05189-85E6-40C9-AF38-49999E3F329B}" type="sibTrans" cxnId="{D3590DCD-B989-4E37-898A-9DAE29D8D906}">
      <dgm:prSet/>
      <dgm:spPr/>
      <dgm:t>
        <a:bodyPr/>
        <a:lstStyle/>
        <a:p>
          <a:endParaRPr lang="en-US"/>
        </a:p>
      </dgm:t>
    </dgm:pt>
    <dgm:pt modelId="{5C899D04-437D-4506-B96B-89491C3FDDB2}">
      <dgm:prSet/>
      <dgm:spPr/>
      <dgm:t>
        <a:bodyPr/>
        <a:lstStyle/>
        <a:p>
          <a:r>
            <a:rPr lang="ru-RU" dirty="0"/>
            <a:t>метеорология (прогноз объема осадков</a:t>
          </a:r>
          <a:r>
            <a:rPr lang="en-US"/>
            <a:t> </a:t>
          </a:r>
          <a:r>
            <a:rPr lang="ru-RU"/>
            <a:t>или </a:t>
          </a:r>
          <a:r>
            <a:rPr lang="ru-RU" dirty="0"/>
            <a:t>скорости ветра)</a:t>
          </a:r>
          <a:endParaRPr lang="en-US" dirty="0"/>
        </a:p>
      </dgm:t>
    </dgm:pt>
    <dgm:pt modelId="{69E08C1C-EFA4-4B66-B704-DE4F97E307A8}" type="parTrans" cxnId="{A5DCD48C-5221-4A23-8B82-9556CD80DC32}">
      <dgm:prSet/>
      <dgm:spPr/>
      <dgm:t>
        <a:bodyPr/>
        <a:lstStyle/>
        <a:p>
          <a:endParaRPr lang="en-US"/>
        </a:p>
      </dgm:t>
    </dgm:pt>
    <dgm:pt modelId="{93CE81A1-6DD4-4898-925F-902193D4488B}" type="sibTrans" cxnId="{A5DCD48C-5221-4A23-8B82-9556CD80DC32}">
      <dgm:prSet/>
      <dgm:spPr/>
      <dgm:t>
        <a:bodyPr/>
        <a:lstStyle/>
        <a:p>
          <a:endParaRPr lang="en-US"/>
        </a:p>
      </dgm:t>
    </dgm:pt>
    <dgm:pt modelId="{556E461F-1210-4865-BFCF-7559CF1A528B}">
      <dgm:prSet/>
      <dgm:spPr/>
      <dgm:t>
        <a:bodyPr/>
        <a:lstStyle/>
        <a:p>
          <a:r>
            <a:rPr lang="ru-RU"/>
            <a:t>эпидемиология (прогнозирование активных случаев гриппа) и </a:t>
          </a:r>
          <a:endParaRPr lang="en-US"/>
        </a:p>
      </dgm:t>
    </dgm:pt>
    <dgm:pt modelId="{97C3D40B-4E92-4BA0-B1EF-C2EDB658A110}" type="parTrans" cxnId="{77276AC0-E599-4735-8174-5A7C7F9B62CA}">
      <dgm:prSet/>
      <dgm:spPr/>
      <dgm:t>
        <a:bodyPr/>
        <a:lstStyle/>
        <a:p>
          <a:endParaRPr lang="en-US"/>
        </a:p>
      </dgm:t>
    </dgm:pt>
    <dgm:pt modelId="{2E140636-DD98-4149-8AF4-8BC9DF8D6801}" type="sibTrans" cxnId="{77276AC0-E599-4735-8174-5A7C7F9B62CA}">
      <dgm:prSet/>
      <dgm:spPr/>
      <dgm:t>
        <a:bodyPr/>
        <a:lstStyle/>
        <a:p>
          <a:endParaRPr lang="en-US"/>
        </a:p>
      </dgm:t>
    </dgm:pt>
    <dgm:pt modelId="{E806E812-436F-46D9-9CA6-05E067B1FB50}">
      <dgm:prSet/>
      <dgm:spPr/>
      <dgm:t>
        <a:bodyPr/>
        <a:lstStyle/>
        <a:p>
          <a:r>
            <a:rPr lang="ru-RU"/>
            <a:t>городское планирование (предсказание перегруженности пассажиров на станциях метро)</a:t>
          </a:r>
          <a:endParaRPr lang="en-US"/>
        </a:p>
      </dgm:t>
    </dgm:pt>
    <dgm:pt modelId="{70952928-519A-4AD0-88E7-A11EC01DCADF}" type="parTrans" cxnId="{B670DA51-DC6B-4460-BD4E-24203471DF2B}">
      <dgm:prSet/>
      <dgm:spPr/>
      <dgm:t>
        <a:bodyPr/>
        <a:lstStyle/>
        <a:p>
          <a:endParaRPr lang="en-US"/>
        </a:p>
      </dgm:t>
    </dgm:pt>
    <dgm:pt modelId="{2BA5786F-F1C2-47A4-A650-DFFB22C082D9}" type="sibTrans" cxnId="{B670DA51-DC6B-4460-BD4E-24203471DF2B}">
      <dgm:prSet/>
      <dgm:spPr/>
      <dgm:t>
        <a:bodyPr/>
        <a:lstStyle/>
        <a:p>
          <a:endParaRPr lang="en-US"/>
        </a:p>
      </dgm:t>
    </dgm:pt>
    <dgm:pt modelId="{2D1DDCFA-2D2C-1448-912D-7882851FD748}" type="pres">
      <dgm:prSet presAssocID="{04EDAA9A-DA2D-4253-9086-CE820A832C7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345CFA5-244F-6940-A9FA-AA63EA0246BC}" type="pres">
      <dgm:prSet presAssocID="{7D3239B6-6818-4EC5-9556-77C51D76ACAF}" presName="hierRoot1" presStyleCnt="0"/>
      <dgm:spPr/>
    </dgm:pt>
    <dgm:pt modelId="{7DE89885-4BC1-EF40-BDA8-BDA4ED464980}" type="pres">
      <dgm:prSet presAssocID="{7D3239B6-6818-4EC5-9556-77C51D76ACAF}" presName="composite" presStyleCnt="0"/>
      <dgm:spPr/>
    </dgm:pt>
    <dgm:pt modelId="{6D261F58-68A9-514D-9D3B-B5AAA3C02AEA}" type="pres">
      <dgm:prSet presAssocID="{7D3239B6-6818-4EC5-9556-77C51D76ACAF}" presName="background" presStyleLbl="node0" presStyleIdx="0" presStyleCnt="1"/>
      <dgm:spPr/>
    </dgm:pt>
    <dgm:pt modelId="{FDF0EABE-491E-E84A-9BB2-F006E9C7128A}" type="pres">
      <dgm:prSet presAssocID="{7D3239B6-6818-4EC5-9556-77C51D76ACAF}" presName="text" presStyleLbl="fgAcc0" presStyleIdx="0" presStyleCnt="1">
        <dgm:presLayoutVars>
          <dgm:chPref val="3"/>
        </dgm:presLayoutVars>
      </dgm:prSet>
      <dgm:spPr/>
    </dgm:pt>
    <dgm:pt modelId="{2B91402A-6D41-2F41-9FCD-863BBC377F39}" type="pres">
      <dgm:prSet presAssocID="{7D3239B6-6818-4EC5-9556-77C51D76ACAF}" presName="hierChild2" presStyleCnt="0"/>
      <dgm:spPr/>
    </dgm:pt>
    <dgm:pt modelId="{D96A7F72-53DB-664B-B8B0-CBE070F42928}" type="pres">
      <dgm:prSet presAssocID="{69E08C1C-EFA4-4B66-B704-DE4F97E307A8}" presName="Name10" presStyleLbl="parChTrans1D2" presStyleIdx="0" presStyleCnt="3"/>
      <dgm:spPr/>
    </dgm:pt>
    <dgm:pt modelId="{77CB39D1-5A30-7C4F-8B17-88FBD12AFBE2}" type="pres">
      <dgm:prSet presAssocID="{5C899D04-437D-4506-B96B-89491C3FDDB2}" presName="hierRoot2" presStyleCnt="0"/>
      <dgm:spPr/>
    </dgm:pt>
    <dgm:pt modelId="{A5AE03EC-EDD0-A54F-9D9E-F90EF5335FF6}" type="pres">
      <dgm:prSet presAssocID="{5C899D04-437D-4506-B96B-89491C3FDDB2}" presName="composite2" presStyleCnt="0"/>
      <dgm:spPr/>
    </dgm:pt>
    <dgm:pt modelId="{63E4D515-CBDE-2F40-8A23-C066BAAD1A78}" type="pres">
      <dgm:prSet presAssocID="{5C899D04-437D-4506-B96B-89491C3FDDB2}" presName="background2" presStyleLbl="node2" presStyleIdx="0" presStyleCnt="3"/>
      <dgm:spPr/>
    </dgm:pt>
    <dgm:pt modelId="{DF41316C-A334-DF44-B57E-34DC89A65972}" type="pres">
      <dgm:prSet presAssocID="{5C899D04-437D-4506-B96B-89491C3FDDB2}" presName="text2" presStyleLbl="fgAcc2" presStyleIdx="0" presStyleCnt="3">
        <dgm:presLayoutVars>
          <dgm:chPref val="3"/>
        </dgm:presLayoutVars>
      </dgm:prSet>
      <dgm:spPr/>
    </dgm:pt>
    <dgm:pt modelId="{0063813C-8129-E244-B957-48F14D920D67}" type="pres">
      <dgm:prSet presAssocID="{5C899D04-437D-4506-B96B-89491C3FDDB2}" presName="hierChild3" presStyleCnt="0"/>
      <dgm:spPr/>
    </dgm:pt>
    <dgm:pt modelId="{7AA8350F-65D9-DF4A-9C04-3C39A6C39CE0}" type="pres">
      <dgm:prSet presAssocID="{97C3D40B-4E92-4BA0-B1EF-C2EDB658A110}" presName="Name10" presStyleLbl="parChTrans1D2" presStyleIdx="1" presStyleCnt="3"/>
      <dgm:spPr/>
    </dgm:pt>
    <dgm:pt modelId="{E7145439-A162-6945-9154-88DC2D2733AB}" type="pres">
      <dgm:prSet presAssocID="{556E461F-1210-4865-BFCF-7559CF1A528B}" presName="hierRoot2" presStyleCnt="0"/>
      <dgm:spPr/>
    </dgm:pt>
    <dgm:pt modelId="{1EDD0687-9FEF-EC49-AB8A-6C16A4047EA7}" type="pres">
      <dgm:prSet presAssocID="{556E461F-1210-4865-BFCF-7559CF1A528B}" presName="composite2" presStyleCnt="0"/>
      <dgm:spPr/>
    </dgm:pt>
    <dgm:pt modelId="{B3F19B69-AE60-124B-8B64-559E457D367B}" type="pres">
      <dgm:prSet presAssocID="{556E461F-1210-4865-BFCF-7559CF1A528B}" presName="background2" presStyleLbl="node2" presStyleIdx="1" presStyleCnt="3"/>
      <dgm:spPr/>
    </dgm:pt>
    <dgm:pt modelId="{170385F7-EE9F-6944-898F-D2CD39C6C4AE}" type="pres">
      <dgm:prSet presAssocID="{556E461F-1210-4865-BFCF-7559CF1A528B}" presName="text2" presStyleLbl="fgAcc2" presStyleIdx="1" presStyleCnt="3">
        <dgm:presLayoutVars>
          <dgm:chPref val="3"/>
        </dgm:presLayoutVars>
      </dgm:prSet>
      <dgm:spPr/>
    </dgm:pt>
    <dgm:pt modelId="{F4774864-E868-424A-9489-DE89E8155C45}" type="pres">
      <dgm:prSet presAssocID="{556E461F-1210-4865-BFCF-7559CF1A528B}" presName="hierChild3" presStyleCnt="0"/>
      <dgm:spPr/>
    </dgm:pt>
    <dgm:pt modelId="{D6422073-60B3-FD43-868C-90E07CA0F797}" type="pres">
      <dgm:prSet presAssocID="{70952928-519A-4AD0-88E7-A11EC01DCADF}" presName="Name10" presStyleLbl="parChTrans1D2" presStyleIdx="2" presStyleCnt="3"/>
      <dgm:spPr/>
    </dgm:pt>
    <dgm:pt modelId="{25BF46D9-D7F4-934A-9DE9-624B29ADC5C9}" type="pres">
      <dgm:prSet presAssocID="{E806E812-436F-46D9-9CA6-05E067B1FB50}" presName="hierRoot2" presStyleCnt="0"/>
      <dgm:spPr/>
    </dgm:pt>
    <dgm:pt modelId="{7C88C624-903C-1047-B7BE-A5079DFEB6DE}" type="pres">
      <dgm:prSet presAssocID="{E806E812-436F-46D9-9CA6-05E067B1FB50}" presName="composite2" presStyleCnt="0"/>
      <dgm:spPr/>
    </dgm:pt>
    <dgm:pt modelId="{C6CE6326-7650-6042-B52E-71C88B368A26}" type="pres">
      <dgm:prSet presAssocID="{E806E812-436F-46D9-9CA6-05E067B1FB50}" presName="background2" presStyleLbl="node2" presStyleIdx="2" presStyleCnt="3"/>
      <dgm:spPr/>
    </dgm:pt>
    <dgm:pt modelId="{831264AC-0E57-4140-B0A1-9E9B7226CA86}" type="pres">
      <dgm:prSet presAssocID="{E806E812-436F-46D9-9CA6-05E067B1FB50}" presName="text2" presStyleLbl="fgAcc2" presStyleIdx="2" presStyleCnt="3">
        <dgm:presLayoutVars>
          <dgm:chPref val="3"/>
        </dgm:presLayoutVars>
      </dgm:prSet>
      <dgm:spPr/>
    </dgm:pt>
    <dgm:pt modelId="{96CDE437-BB8D-6E4C-84DA-972A3CBF003F}" type="pres">
      <dgm:prSet presAssocID="{E806E812-436F-46D9-9CA6-05E067B1FB50}" presName="hierChild3" presStyleCnt="0"/>
      <dgm:spPr/>
    </dgm:pt>
  </dgm:ptLst>
  <dgm:cxnLst>
    <dgm:cxn modelId="{E3B56448-5BDC-0F46-A6A3-5F80FAC19657}" type="presOf" srcId="{556E461F-1210-4865-BFCF-7559CF1A528B}" destId="{170385F7-EE9F-6944-898F-D2CD39C6C4AE}" srcOrd="0" destOrd="0" presId="urn:microsoft.com/office/officeart/2005/8/layout/hierarchy1"/>
    <dgm:cxn modelId="{B670DA51-DC6B-4460-BD4E-24203471DF2B}" srcId="{7D3239B6-6818-4EC5-9556-77C51D76ACAF}" destId="{E806E812-436F-46D9-9CA6-05E067B1FB50}" srcOrd="2" destOrd="0" parTransId="{70952928-519A-4AD0-88E7-A11EC01DCADF}" sibTransId="{2BA5786F-F1C2-47A4-A650-DFFB22C082D9}"/>
    <dgm:cxn modelId="{7A8D2D75-A849-9647-B2D8-1C5336D36F58}" type="presOf" srcId="{5C899D04-437D-4506-B96B-89491C3FDDB2}" destId="{DF41316C-A334-DF44-B57E-34DC89A65972}" srcOrd="0" destOrd="0" presId="urn:microsoft.com/office/officeart/2005/8/layout/hierarchy1"/>
    <dgm:cxn modelId="{0F4A0877-E30F-F445-8C17-F02C6157EE9C}" type="presOf" srcId="{04EDAA9A-DA2D-4253-9086-CE820A832C77}" destId="{2D1DDCFA-2D2C-1448-912D-7882851FD748}" srcOrd="0" destOrd="0" presId="urn:microsoft.com/office/officeart/2005/8/layout/hierarchy1"/>
    <dgm:cxn modelId="{D2D71B78-D249-FE4A-836E-76D3F16FFDD0}" type="presOf" srcId="{70952928-519A-4AD0-88E7-A11EC01DCADF}" destId="{D6422073-60B3-FD43-868C-90E07CA0F797}" srcOrd="0" destOrd="0" presId="urn:microsoft.com/office/officeart/2005/8/layout/hierarchy1"/>
    <dgm:cxn modelId="{A5DCD48C-5221-4A23-8B82-9556CD80DC32}" srcId="{7D3239B6-6818-4EC5-9556-77C51D76ACAF}" destId="{5C899D04-437D-4506-B96B-89491C3FDDB2}" srcOrd="0" destOrd="0" parTransId="{69E08C1C-EFA4-4B66-B704-DE4F97E307A8}" sibTransId="{93CE81A1-6DD4-4898-925F-902193D4488B}"/>
    <dgm:cxn modelId="{A3123F91-1354-3E42-BC63-7F42927720B3}" type="presOf" srcId="{E806E812-436F-46D9-9CA6-05E067B1FB50}" destId="{831264AC-0E57-4140-B0A1-9E9B7226CA86}" srcOrd="0" destOrd="0" presId="urn:microsoft.com/office/officeart/2005/8/layout/hierarchy1"/>
    <dgm:cxn modelId="{18BA1CAC-2782-5E43-8CDB-4842C9AB6AEE}" type="presOf" srcId="{7D3239B6-6818-4EC5-9556-77C51D76ACAF}" destId="{FDF0EABE-491E-E84A-9BB2-F006E9C7128A}" srcOrd="0" destOrd="0" presId="urn:microsoft.com/office/officeart/2005/8/layout/hierarchy1"/>
    <dgm:cxn modelId="{5FB008AD-406F-3C4E-8033-8822428769E2}" type="presOf" srcId="{97C3D40B-4E92-4BA0-B1EF-C2EDB658A110}" destId="{7AA8350F-65D9-DF4A-9C04-3C39A6C39CE0}" srcOrd="0" destOrd="0" presId="urn:microsoft.com/office/officeart/2005/8/layout/hierarchy1"/>
    <dgm:cxn modelId="{77276AC0-E599-4735-8174-5A7C7F9B62CA}" srcId="{7D3239B6-6818-4EC5-9556-77C51D76ACAF}" destId="{556E461F-1210-4865-BFCF-7559CF1A528B}" srcOrd="1" destOrd="0" parTransId="{97C3D40B-4E92-4BA0-B1EF-C2EDB658A110}" sibTransId="{2E140636-DD98-4149-8AF4-8BC9DF8D6801}"/>
    <dgm:cxn modelId="{D3590DCD-B989-4E37-898A-9DAE29D8D906}" srcId="{04EDAA9A-DA2D-4253-9086-CE820A832C77}" destId="{7D3239B6-6818-4EC5-9556-77C51D76ACAF}" srcOrd="0" destOrd="0" parTransId="{54DFC1AE-2707-4330-937F-BA5DDF90AFD8}" sibTransId="{D4C05189-85E6-40C9-AF38-49999E3F329B}"/>
    <dgm:cxn modelId="{C3039BE6-01A6-6248-8D60-0D773BD94F9D}" type="presOf" srcId="{69E08C1C-EFA4-4B66-B704-DE4F97E307A8}" destId="{D96A7F72-53DB-664B-B8B0-CBE070F42928}" srcOrd="0" destOrd="0" presId="urn:microsoft.com/office/officeart/2005/8/layout/hierarchy1"/>
    <dgm:cxn modelId="{92E77100-17E1-C542-9789-5EF637EC4678}" type="presParOf" srcId="{2D1DDCFA-2D2C-1448-912D-7882851FD748}" destId="{7345CFA5-244F-6940-A9FA-AA63EA0246BC}" srcOrd="0" destOrd="0" presId="urn:microsoft.com/office/officeart/2005/8/layout/hierarchy1"/>
    <dgm:cxn modelId="{875D6EE3-BBA7-B447-B484-31FEC0B72699}" type="presParOf" srcId="{7345CFA5-244F-6940-A9FA-AA63EA0246BC}" destId="{7DE89885-4BC1-EF40-BDA8-BDA4ED464980}" srcOrd="0" destOrd="0" presId="urn:microsoft.com/office/officeart/2005/8/layout/hierarchy1"/>
    <dgm:cxn modelId="{0CCDC84E-1E37-FD4A-A168-585290E2A271}" type="presParOf" srcId="{7DE89885-4BC1-EF40-BDA8-BDA4ED464980}" destId="{6D261F58-68A9-514D-9D3B-B5AAA3C02AEA}" srcOrd="0" destOrd="0" presId="urn:microsoft.com/office/officeart/2005/8/layout/hierarchy1"/>
    <dgm:cxn modelId="{58FA36D4-BE23-5243-BCEB-1EFCF9556694}" type="presParOf" srcId="{7DE89885-4BC1-EF40-BDA8-BDA4ED464980}" destId="{FDF0EABE-491E-E84A-9BB2-F006E9C7128A}" srcOrd="1" destOrd="0" presId="urn:microsoft.com/office/officeart/2005/8/layout/hierarchy1"/>
    <dgm:cxn modelId="{C4B06070-775B-FC4F-A5FE-D09581ECB48A}" type="presParOf" srcId="{7345CFA5-244F-6940-A9FA-AA63EA0246BC}" destId="{2B91402A-6D41-2F41-9FCD-863BBC377F39}" srcOrd="1" destOrd="0" presId="urn:microsoft.com/office/officeart/2005/8/layout/hierarchy1"/>
    <dgm:cxn modelId="{5653661D-3AFD-0F4A-B138-4BC9778D70B8}" type="presParOf" srcId="{2B91402A-6D41-2F41-9FCD-863BBC377F39}" destId="{D96A7F72-53DB-664B-B8B0-CBE070F42928}" srcOrd="0" destOrd="0" presId="urn:microsoft.com/office/officeart/2005/8/layout/hierarchy1"/>
    <dgm:cxn modelId="{485B89AE-108B-5546-A4F3-D03FD29E486E}" type="presParOf" srcId="{2B91402A-6D41-2F41-9FCD-863BBC377F39}" destId="{77CB39D1-5A30-7C4F-8B17-88FBD12AFBE2}" srcOrd="1" destOrd="0" presId="urn:microsoft.com/office/officeart/2005/8/layout/hierarchy1"/>
    <dgm:cxn modelId="{4B207EB0-CAA0-1342-B2B4-41D40210C89E}" type="presParOf" srcId="{77CB39D1-5A30-7C4F-8B17-88FBD12AFBE2}" destId="{A5AE03EC-EDD0-A54F-9D9E-F90EF5335FF6}" srcOrd="0" destOrd="0" presId="urn:microsoft.com/office/officeart/2005/8/layout/hierarchy1"/>
    <dgm:cxn modelId="{B17E84B1-3BD6-8844-81D7-3DD8DAD6E2F7}" type="presParOf" srcId="{A5AE03EC-EDD0-A54F-9D9E-F90EF5335FF6}" destId="{63E4D515-CBDE-2F40-8A23-C066BAAD1A78}" srcOrd="0" destOrd="0" presId="urn:microsoft.com/office/officeart/2005/8/layout/hierarchy1"/>
    <dgm:cxn modelId="{4738F31C-2392-F94B-BFE0-78C8ED7B0400}" type="presParOf" srcId="{A5AE03EC-EDD0-A54F-9D9E-F90EF5335FF6}" destId="{DF41316C-A334-DF44-B57E-34DC89A65972}" srcOrd="1" destOrd="0" presId="urn:microsoft.com/office/officeart/2005/8/layout/hierarchy1"/>
    <dgm:cxn modelId="{B3293BCC-D585-B841-BA55-7BFCDAB551BE}" type="presParOf" srcId="{77CB39D1-5A30-7C4F-8B17-88FBD12AFBE2}" destId="{0063813C-8129-E244-B957-48F14D920D67}" srcOrd="1" destOrd="0" presId="urn:microsoft.com/office/officeart/2005/8/layout/hierarchy1"/>
    <dgm:cxn modelId="{BCD4FB77-C9B2-6C45-A9B2-8C039BEED3C9}" type="presParOf" srcId="{2B91402A-6D41-2F41-9FCD-863BBC377F39}" destId="{7AA8350F-65D9-DF4A-9C04-3C39A6C39CE0}" srcOrd="2" destOrd="0" presId="urn:microsoft.com/office/officeart/2005/8/layout/hierarchy1"/>
    <dgm:cxn modelId="{B18054F5-53D0-4A44-8324-7C2AA211412C}" type="presParOf" srcId="{2B91402A-6D41-2F41-9FCD-863BBC377F39}" destId="{E7145439-A162-6945-9154-88DC2D2733AB}" srcOrd="3" destOrd="0" presId="urn:microsoft.com/office/officeart/2005/8/layout/hierarchy1"/>
    <dgm:cxn modelId="{1E706EEE-B4A9-844D-B9E3-E16A399E6AD4}" type="presParOf" srcId="{E7145439-A162-6945-9154-88DC2D2733AB}" destId="{1EDD0687-9FEF-EC49-AB8A-6C16A4047EA7}" srcOrd="0" destOrd="0" presId="urn:microsoft.com/office/officeart/2005/8/layout/hierarchy1"/>
    <dgm:cxn modelId="{CBE0BDF8-D91A-F64A-87EB-B8B4DFD23799}" type="presParOf" srcId="{1EDD0687-9FEF-EC49-AB8A-6C16A4047EA7}" destId="{B3F19B69-AE60-124B-8B64-559E457D367B}" srcOrd="0" destOrd="0" presId="urn:microsoft.com/office/officeart/2005/8/layout/hierarchy1"/>
    <dgm:cxn modelId="{A2018645-E6F0-0B43-836B-3643977F3472}" type="presParOf" srcId="{1EDD0687-9FEF-EC49-AB8A-6C16A4047EA7}" destId="{170385F7-EE9F-6944-898F-D2CD39C6C4AE}" srcOrd="1" destOrd="0" presId="urn:microsoft.com/office/officeart/2005/8/layout/hierarchy1"/>
    <dgm:cxn modelId="{9BF3B641-811D-EE45-B572-D4A0425AD5D2}" type="presParOf" srcId="{E7145439-A162-6945-9154-88DC2D2733AB}" destId="{F4774864-E868-424A-9489-DE89E8155C45}" srcOrd="1" destOrd="0" presId="urn:microsoft.com/office/officeart/2005/8/layout/hierarchy1"/>
    <dgm:cxn modelId="{CDDFD2DD-B810-344B-943F-B5732B0A7393}" type="presParOf" srcId="{2B91402A-6D41-2F41-9FCD-863BBC377F39}" destId="{D6422073-60B3-FD43-868C-90E07CA0F797}" srcOrd="4" destOrd="0" presId="urn:microsoft.com/office/officeart/2005/8/layout/hierarchy1"/>
    <dgm:cxn modelId="{5B16372C-CDC0-224C-BF5D-2CCAA3E79192}" type="presParOf" srcId="{2B91402A-6D41-2F41-9FCD-863BBC377F39}" destId="{25BF46D9-D7F4-934A-9DE9-624B29ADC5C9}" srcOrd="5" destOrd="0" presId="urn:microsoft.com/office/officeart/2005/8/layout/hierarchy1"/>
    <dgm:cxn modelId="{3E18C4BB-4A30-EB46-8808-AE8FE4302532}" type="presParOf" srcId="{25BF46D9-D7F4-934A-9DE9-624B29ADC5C9}" destId="{7C88C624-903C-1047-B7BE-A5079DFEB6DE}" srcOrd="0" destOrd="0" presId="urn:microsoft.com/office/officeart/2005/8/layout/hierarchy1"/>
    <dgm:cxn modelId="{0FE3D68B-3EF0-3D43-A034-B366BECA59DA}" type="presParOf" srcId="{7C88C624-903C-1047-B7BE-A5079DFEB6DE}" destId="{C6CE6326-7650-6042-B52E-71C88B368A26}" srcOrd="0" destOrd="0" presId="urn:microsoft.com/office/officeart/2005/8/layout/hierarchy1"/>
    <dgm:cxn modelId="{5CF447DB-C885-204D-83E8-9F571EB096A5}" type="presParOf" srcId="{7C88C624-903C-1047-B7BE-A5079DFEB6DE}" destId="{831264AC-0E57-4140-B0A1-9E9B7226CA86}" srcOrd="1" destOrd="0" presId="urn:microsoft.com/office/officeart/2005/8/layout/hierarchy1"/>
    <dgm:cxn modelId="{308FC3E6-D3DF-864B-B2DE-EB9073150361}" type="presParOf" srcId="{25BF46D9-D7F4-934A-9DE9-624B29ADC5C9}" destId="{96CDE437-BB8D-6E4C-84DA-972A3CBF003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2B7108-F36E-4A27-A63E-EB9084E3FA6B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4F7319F-5BD7-4677-AF7E-D87E1E79EA8E}">
      <dgm:prSet/>
      <dgm:spPr/>
      <dgm:t>
        <a:bodyPr/>
        <a:lstStyle/>
        <a:p>
          <a:r>
            <a:rPr lang="ru-RU" dirty="0"/>
            <a:t>требуют обработки своей нестационарной динамики как во временной, так и в пространственной областях</a:t>
          </a:r>
          <a:endParaRPr lang="en-US" dirty="0"/>
        </a:p>
      </dgm:t>
    </dgm:pt>
    <dgm:pt modelId="{E91BA505-B982-4C61-AE66-01B8DB54282F}" type="parTrans" cxnId="{43A361D1-1910-4CD9-8F59-A0701CF9E3E1}">
      <dgm:prSet/>
      <dgm:spPr/>
      <dgm:t>
        <a:bodyPr/>
        <a:lstStyle/>
        <a:p>
          <a:endParaRPr lang="en-US"/>
        </a:p>
      </dgm:t>
    </dgm:pt>
    <dgm:pt modelId="{FE1E592C-B1F6-4719-A6B4-2E1494A104EA}" type="sibTrans" cxnId="{43A361D1-1910-4CD9-8F59-A0701CF9E3E1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3FE17116-F842-4468-8DD2-BFDB05E009D5}">
      <dgm:prSet/>
      <dgm:spPr/>
      <dgm:t>
        <a:bodyPr/>
        <a:lstStyle/>
        <a:p>
          <a:r>
            <a:rPr lang="ru-RU"/>
            <a:t>обусловлены неизвестными и шумно наблюдаемыми процессами</a:t>
          </a:r>
          <a:endParaRPr lang="en-US"/>
        </a:p>
      </dgm:t>
    </dgm:pt>
    <dgm:pt modelId="{3BEFF1A8-D4BD-4FCE-9354-B0DC555D3F00}" type="parTrans" cxnId="{3894DF19-4B16-4FE4-9A8B-F1882C660564}">
      <dgm:prSet/>
      <dgm:spPr/>
      <dgm:t>
        <a:bodyPr/>
        <a:lstStyle/>
        <a:p>
          <a:endParaRPr lang="en-US"/>
        </a:p>
      </dgm:t>
    </dgm:pt>
    <dgm:pt modelId="{47456F08-BDEA-4FC2-9F1B-7169FE9C4670}" type="sibTrans" cxnId="{3894DF19-4B16-4FE4-9A8B-F1882C660564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5B4DF2A1-111E-8042-BC3B-9B58ED5F7FC2}" type="pres">
      <dgm:prSet presAssocID="{BB2B7108-F36E-4A27-A63E-EB9084E3FA6B}" presName="Name0" presStyleCnt="0">
        <dgm:presLayoutVars>
          <dgm:animLvl val="lvl"/>
          <dgm:resizeHandles val="exact"/>
        </dgm:presLayoutVars>
      </dgm:prSet>
      <dgm:spPr/>
    </dgm:pt>
    <dgm:pt modelId="{9927116C-655C-754D-9185-7525936A18D4}" type="pres">
      <dgm:prSet presAssocID="{04F7319F-5BD7-4677-AF7E-D87E1E79EA8E}" presName="compositeNode" presStyleCnt="0">
        <dgm:presLayoutVars>
          <dgm:bulletEnabled val="1"/>
        </dgm:presLayoutVars>
      </dgm:prSet>
      <dgm:spPr/>
    </dgm:pt>
    <dgm:pt modelId="{5C913C8E-CBAC-B443-A63A-65370038BB3F}" type="pres">
      <dgm:prSet presAssocID="{04F7319F-5BD7-4677-AF7E-D87E1E79EA8E}" presName="bgRect" presStyleLbl="bgAccFollowNode1" presStyleIdx="0" presStyleCnt="2"/>
      <dgm:spPr/>
    </dgm:pt>
    <dgm:pt modelId="{9DC36CD5-792A-6847-AF76-A0DDD6FF6B5F}" type="pres">
      <dgm:prSet presAssocID="{FE1E592C-B1F6-4719-A6B4-2E1494A104EA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F7583115-A6E2-0747-A299-8FE9CFA6037D}" type="pres">
      <dgm:prSet presAssocID="{04F7319F-5BD7-4677-AF7E-D87E1E79EA8E}" presName="bottomLine" presStyleLbl="alignNode1" presStyleIdx="1" presStyleCnt="4">
        <dgm:presLayoutVars/>
      </dgm:prSet>
      <dgm:spPr/>
    </dgm:pt>
    <dgm:pt modelId="{130AF453-07DD-E445-A33E-C0D611771359}" type="pres">
      <dgm:prSet presAssocID="{04F7319F-5BD7-4677-AF7E-D87E1E79EA8E}" presName="nodeText" presStyleLbl="bgAccFollowNode1" presStyleIdx="0" presStyleCnt="2">
        <dgm:presLayoutVars>
          <dgm:bulletEnabled val="1"/>
        </dgm:presLayoutVars>
      </dgm:prSet>
      <dgm:spPr/>
    </dgm:pt>
    <dgm:pt modelId="{48F01625-F99F-8240-B383-38C3DD96A225}" type="pres">
      <dgm:prSet presAssocID="{FE1E592C-B1F6-4719-A6B4-2E1494A104EA}" presName="sibTrans" presStyleCnt="0"/>
      <dgm:spPr/>
    </dgm:pt>
    <dgm:pt modelId="{239ECB94-0689-AD4F-9A47-689CBA51B6FA}" type="pres">
      <dgm:prSet presAssocID="{3FE17116-F842-4468-8DD2-BFDB05E009D5}" presName="compositeNode" presStyleCnt="0">
        <dgm:presLayoutVars>
          <dgm:bulletEnabled val="1"/>
        </dgm:presLayoutVars>
      </dgm:prSet>
      <dgm:spPr/>
    </dgm:pt>
    <dgm:pt modelId="{781628FF-7CEE-BC46-B92B-E71EF43DF48F}" type="pres">
      <dgm:prSet presAssocID="{3FE17116-F842-4468-8DD2-BFDB05E009D5}" presName="bgRect" presStyleLbl="bgAccFollowNode1" presStyleIdx="1" presStyleCnt="2"/>
      <dgm:spPr/>
    </dgm:pt>
    <dgm:pt modelId="{DA3D4FFE-940E-D44A-919E-80E2E30584AC}" type="pres">
      <dgm:prSet presAssocID="{47456F08-BDEA-4FC2-9F1B-7169FE9C4670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C2E6ECFC-4109-614C-9C79-9B0DC5B4DF8C}" type="pres">
      <dgm:prSet presAssocID="{3FE17116-F842-4468-8DD2-BFDB05E009D5}" presName="bottomLine" presStyleLbl="alignNode1" presStyleIdx="3" presStyleCnt="4">
        <dgm:presLayoutVars/>
      </dgm:prSet>
      <dgm:spPr/>
    </dgm:pt>
    <dgm:pt modelId="{32C7347C-35C0-DD4A-8F3F-725D2B09BED5}" type="pres">
      <dgm:prSet presAssocID="{3FE17116-F842-4468-8DD2-BFDB05E009D5}" presName="nodeText" presStyleLbl="bgAccFollowNode1" presStyleIdx="1" presStyleCnt="2">
        <dgm:presLayoutVars>
          <dgm:bulletEnabled val="1"/>
        </dgm:presLayoutVars>
      </dgm:prSet>
      <dgm:spPr/>
    </dgm:pt>
  </dgm:ptLst>
  <dgm:cxnLst>
    <dgm:cxn modelId="{35D58E11-272E-8849-8CBD-A75E35CEC604}" type="presOf" srcId="{04F7319F-5BD7-4677-AF7E-D87E1E79EA8E}" destId="{5C913C8E-CBAC-B443-A63A-65370038BB3F}" srcOrd="0" destOrd="0" presId="urn:microsoft.com/office/officeart/2016/7/layout/BasicLinearProcessNumbered"/>
    <dgm:cxn modelId="{3894DF19-4B16-4FE4-9A8B-F1882C660564}" srcId="{BB2B7108-F36E-4A27-A63E-EB9084E3FA6B}" destId="{3FE17116-F842-4468-8DD2-BFDB05E009D5}" srcOrd="1" destOrd="0" parTransId="{3BEFF1A8-D4BD-4FCE-9354-B0DC555D3F00}" sibTransId="{47456F08-BDEA-4FC2-9F1B-7169FE9C4670}"/>
    <dgm:cxn modelId="{065BE431-0049-FE48-A06F-E5C397CC626B}" type="presOf" srcId="{47456F08-BDEA-4FC2-9F1B-7169FE9C4670}" destId="{DA3D4FFE-940E-D44A-919E-80E2E30584AC}" srcOrd="0" destOrd="0" presId="urn:microsoft.com/office/officeart/2016/7/layout/BasicLinearProcessNumbered"/>
    <dgm:cxn modelId="{3B53223E-2593-F94E-A329-342A3CBF0FDB}" type="presOf" srcId="{FE1E592C-B1F6-4719-A6B4-2E1494A104EA}" destId="{9DC36CD5-792A-6847-AF76-A0DDD6FF6B5F}" srcOrd="0" destOrd="0" presId="urn:microsoft.com/office/officeart/2016/7/layout/BasicLinearProcessNumbered"/>
    <dgm:cxn modelId="{5B294948-A117-D947-ADC7-1177E31BA7D1}" type="presOf" srcId="{3FE17116-F842-4468-8DD2-BFDB05E009D5}" destId="{32C7347C-35C0-DD4A-8F3F-725D2B09BED5}" srcOrd="1" destOrd="0" presId="urn:microsoft.com/office/officeart/2016/7/layout/BasicLinearProcessNumbered"/>
    <dgm:cxn modelId="{3055CA7A-BD5E-C140-96FF-82F14415B706}" type="presOf" srcId="{04F7319F-5BD7-4677-AF7E-D87E1E79EA8E}" destId="{130AF453-07DD-E445-A33E-C0D611771359}" srcOrd="1" destOrd="0" presId="urn:microsoft.com/office/officeart/2016/7/layout/BasicLinearProcessNumbered"/>
    <dgm:cxn modelId="{7458A77B-D7A1-5243-90FB-2AB7714EAFDF}" type="presOf" srcId="{BB2B7108-F36E-4A27-A63E-EB9084E3FA6B}" destId="{5B4DF2A1-111E-8042-BC3B-9B58ED5F7FC2}" srcOrd="0" destOrd="0" presId="urn:microsoft.com/office/officeart/2016/7/layout/BasicLinearProcessNumbered"/>
    <dgm:cxn modelId="{43A361D1-1910-4CD9-8F59-A0701CF9E3E1}" srcId="{BB2B7108-F36E-4A27-A63E-EB9084E3FA6B}" destId="{04F7319F-5BD7-4677-AF7E-D87E1E79EA8E}" srcOrd="0" destOrd="0" parTransId="{E91BA505-B982-4C61-AE66-01B8DB54282F}" sibTransId="{FE1E592C-B1F6-4719-A6B4-2E1494A104EA}"/>
    <dgm:cxn modelId="{175250D7-DCB4-E647-8FDC-69EBFC5C727F}" type="presOf" srcId="{3FE17116-F842-4468-8DD2-BFDB05E009D5}" destId="{781628FF-7CEE-BC46-B92B-E71EF43DF48F}" srcOrd="0" destOrd="0" presId="urn:microsoft.com/office/officeart/2016/7/layout/BasicLinearProcessNumbered"/>
    <dgm:cxn modelId="{304C894E-3F9F-A646-A71B-F4DD53F7A24C}" type="presParOf" srcId="{5B4DF2A1-111E-8042-BC3B-9B58ED5F7FC2}" destId="{9927116C-655C-754D-9185-7525936A18D4}" srcOrd="0" destOrd="0" presId="urn:microsoft.com/office/officeart/2016/7/layout/BasicLinearProcessNumbered"/>
    <dgm:cxn modelId="{05502F8F-809C-B84E-9E7C-2059370AB32F}" type="presParOf" srcId="{9927116C-655C-754D-9185-7525936A18D4}" destId="{5C913C8E-CBAC-B443-A63A-65370038BB3F}" srcOrd="0" destOrd="0" presId="urn:microsoft.com/office/officeart/2016/7/layout/BasicLinearProcessNumbered"/>
    <dgm:cxn modelId="{1BD39B6E-84C3-EE44-983F-E73BD0CAEB97}" type="presParOf" srcId="{9927116C-655C-754D-9185-7525936A18D4}" destId="{9DC36CD5-792A-6847-AF76-A0DDD6FF6B5F}" srcOrd="1" destOrd="0" presId="urn:microsoft.com/office/officeart/2016/7/layout/BasicLinearProcessNumbered"/>
    <dgm:cxn modelId="{23A17B60-40B1-C844-A3AA-BD0CD885136A}" type="presParOf" srcId="{9927116C-655C-754D-9185-7525936A18D4}" destId="{F7583115-A6E2-0747-A299-8FE9CFA6037D}" srcOrd="2" destOrd="0" presId="urn:microsoft.com/office/officeart/2016/7/layout/BasicLinearProcessNumbered"/>
    <dgm:cxn modelId="{FE6F98E5-2767-2640-B7DC-9AAAE7D78625}" type="presParOf" srcId="{9927116C-655C-754D-9185-7525936A18D4}" destId="{130AF453-07DD-E445-A33E-C0D611771359}" srcOrd="3" destOrd="0" presId="urn:microsoft.com/office/officeart/2016/7/layout/BasicLinearProcessNumbered"/>
    <dgm:cxn modelId="{164EED5E-37DB-A740-95F1-59A726C90AAD}" type="presParOf" srcId="{5B4DF2A1-111E-8042-BC3B-9B58ED5F7FC2}" destId="{48F01625-F99F-8240-B383-38C3DD96A225}" srcOrd="1" destOrd="0" presId="urn:microsoft.com/office/officeart/2016/7/layout/BasicLinearProcessNumbered"/>
    <dgm:cxn modelId="{D586002A-7AFE-3946-A3B9-5807A03369F8}" type="presParOf" srcId="{5B4DF2A1-111E-8042-BC3B-9B58ED5F7FC2}" destId="{239ECB94-0689-AD4F-9A47-689CBA51B6FA}" srcOrd="2" destOrd="0" presId="urn:microsoft.com/office/officeart/2016/7/layout/BasicLinearProcessNumbered"/>
    <dgm:cxn modelId="{D2F9F774-434C-3A43-849E-5C7182D264D6}" type="presParOf" srcId="{239ECB94-0689-AD4F-9A47-689CBA51B6FA}" destId="{781628FF-7CEE-BC46-B92B-E71EF43DF48F}" srcOrd="0" destOrd="0" presId="urn:microsoft.com/office/officeart/2016/7/layout/BasicLinearProcessNumbered"/>
    <dgm:cxn modelId="{E4BD643C-313C-454F-B023-9D832488F5DD}" type="presParOf" srcId="{239ECB94-0689-AD4F-9A47-689CBA51B6FA}" destId="{DA3D4FFE-940E-D44A-919E-80E2E30584AC}" srcOrd="1" destOrd="0" presId="urn:microsoft.com/office/officeart/2016/7/layout/BasicLinearProcessNumbered"/>
    <dgm:cxn modelId="{29A6634D-6189-C845-A1E9-1E12A95F964F}" type="presParOf" srcId="{239ECB94-0689-AD4F-9A47-689CBA51B6FA}" destId="{C2E6ECFC-4109-614C-9C79-9B0DC5B4DF8C}" srcOrd="2" destOrd="0" presId="urn:microsoft.com/office/officeart/2016/7/layout/BasicLinearProcessNumbered"/>
    <dgm:cxn modelId="{6C7AC0A7-02CA-BB4B-97A6-4CCF756DF559}" type="presParOf" srcId="{239ECB94-0689-AD4F-9A47-689CBA51B6FA}" destId="{32C7347C-35C0-DD4A-8F3F-725D2B09BED5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97F77E-85C7-4282-BB35-328A5172F3AB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B6EF09E-E80F-45B1-A059-10BE3DC3D77C}">
      <dgm:prSet/>
      <dgm:spPr/>
      <dgm:t>
        <a:bodyPr/>
        <a:lstStyle/>
        <a:p>
          <a:r>
            <a:rPr lang="ru-RU" b="1" i="1" dirty="0"/>
            <a:t>Нейронные поля (NF):</a:t>
          </a:r>
          <a:r>
            <a:rPr lang="ru-RU" i="1" dirty="0"/>
            <a:t> это тип нейронной сети, предназначенный для работы с непрерывными данными, такими как изображения, сигналы или пространственные данные. </a:t>
          </a:r>
          <a:endParaRPr lang="en-US" dirty="0"/>
        </a:p>
      </dgm:t>
    </dgm:pt>
    <dgm:pt modelId="{0E85E211-CF3D-4FFB-B883-41E9E46C2860}" type="parTrans" cxnId="{BA5D1D5E-05EC-4909-AE53-7E17551CBABA}">
      <dgm:prSet/>
      <dgm:spPr/>
      <dgm:t>
        <a:bodyPr/>
        <a:lstStyle/>
        <a:p>
          <a:endParaRPr lang="en-US"/>
        </a:p>
      </dgm:t>
    </dgm:pt>
    <dgm:pt modelId="{3FDBD590-2CBB-4AD6-B254-BC62644B3036}" type="sibTrans" cxnId="{BA5D1D5E-05EC-4909-AE53-7E17551CBABA}">
      <dgm:prSet/>
      <dgm:spPr/>
      <dgm:t>
        <a:bodyPr/>
        <a:lstStyle/>
        <a:p>
          <a:endParaRPr lang="en-US"/>
        </a:p>
      </dgm:t>
    </dgm:pt>
    <dgm:pt modelId="{CDA38B1B-EDA2-4256-987B-9C5AAD8532DF}">
      <dgm:prSet/>
      <dgm:spPr/>
      <dgm:t>
        <a:bodyPr/>
        <a:lstStyle/>
        <a:p>
          <a:r>
            <a:rPr lang="ru-RU" b="1" i="1" dirty="0"/>
            <a:t>Байесовская статистика:</a:t>
          </a:r>
          <a:r>
            <a:rPr lang="ru-RU" i="1" dirty="0"/>
            <a:t> вместо того чтобы искать единственное "наилучшее" значение для параметров модели, байесовский подход рассматривает параметры как случайные величины с определенным распределением вероятностей.</a:t>
          </a:r>
          <a:endParaRPr lang="en-US" dirty="0"/>
        </a:p>
      </dgm:t>
    </dgm:pt>
    <dgm:pt modelId="{5C5DAA79-FA3C-4C89-AB7C-D2FB61572441}" type="parTrans" cxnId="{DF579786-85A6-4B84-AD6D-B393045A5FD4}">
      <dgm:prSet/>
      <dgm:spPr/>
      <dgm:t>
        <a:bodyPr/>
        <a:lstStyle/>
        <a:p>
          <a:endParaRPr lang="en-US"/>
        </a:p>
      </dgm:t>
    </dgm:pt>
    <dgm:pt modelId="{733FAB6A-0227-49ED-AC0D-91ACFC330727}" type="sibTrans" cxnId="{DF579786-85A6-4B84-AD6D-B393045A5FD4}">
      <dgm:prSet/>
      <dgm:spPr/>
      <dgm:t>
        <a:bodyPr/>
        <a:lstStyle/>
        <a:p>
          <a:endParaRPr lang="en-US"/>
        </a:p>
      </dgm:t>
    </dgm:pt>
    <dgm:pt modelId="{B4E25F4E-0DCB-4941-8FB1-8529E2FC0B14}" type="pres">
      <dgm:prSet presAssocID="{9797F77E-85C7-4282-BB35-328A5172F3A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E137132-2739-9F44-B67F-C5433EB630DF}" type="pres">
      <dgm:prSet presAssocID="{9B6EF09E-E80F-45B1-A059-10BE3DC3D77C}" presName="hierRoot1" presStyleCnt="0"/>
      <dgm:spPr/>
    </dgm:pt>
    <dgm:pt modelId="{3FCC199D-AE2C-9E46-9988-2B1C99EEC427}" type="pres">
      <dgm:prSet presAssocID="{9B6EF09E-E80F-45B1-A059-10BE3DC3D77C}" presName="composite" presStyleCnt="0"/>
      <dgm:spPr/>
    </dgm:pt>
    <dgm:pt modelId="{3F2AED27-577F-F445-BF9F-48FF218DA5BA}" type="pres">
      <dgm:prSet presAssocID="{9B6EF09E-E80F-45B1-A059-10BE3DC3D77C}" presName="background" presStyleLbl="node0" presStyleIdx="0" presStyleCnt="2"/>
      <dgm:spPr/>
    </dgm:pt>
    <dgm:pt modelId="{C8EA7FF0-1F51-B540-B0FC-F3877359F64A}" type="pres">
      <dgm:prSet presAssocID="{9B6EF09E-E80F-45B1-A059-10BE3DC3D77C}" presName="text" presStyleLbl="fgAcc0" presStyleIdx="0" presStyleCnt="2">
        <dgm:presLayoutVars>
          <dgm:chPref val="3"/>
        </dgm:presLayoutVars>
      </dgm:prSet>
      <dgm:spPr/>
    </dgm:pt>
    <dgm:pt modelId="{689EDA58-9A44-7C4D-B87C-54792BA0E930}" type="pres">
      <dgm:prSet presAssocID="{9B6EF09E-E80F-45B1-A059-10BE3DC3D77C}" presName="hierChild2" presStyleCnt="0"/>
      <dgm:spPr/>
    </dgm:pt>
    <dgm:pt modelId="{7E37EFFD-999F-FD4D-AB84-E0F508B25882}" type="pres">
      <dgm:prSet presAssocID="{CDA38B1B-EDA2-4256-987B-9C5AAD8532DF}" presName="hierRoot1" presStyleCnt="0"/>
      <dgm:spPr/>
    </dgm:pt>
    <dgm:pt modelId="{785669F2-13E9-9048-8FF5-1280DC7C9A14}" type="pres">
      <dgm:prSet presAssocID="{CDA38B1B-EDA2-4256-987B-9C5AAD8532DF}" presName="composite" presStyleCnt="0"/>
      <dgm:spPr/>
    </dgm:pt>
    <dgm:pt modelId="{5FC6BB4A-2CDD-854D-8194-9E6DB39B15F6}" type="pres">
      <dgm:prSet presAssocID="{CDA38B1B-EDA2-4256-987B-9C5AAD8532DF}" presName="background" presStyleLbl="node0" presStyleIdx="1" presStyleCnt="2"/>
      <dgm:spPr/>
    </dgm:pt>
    <dgm:pt modelId="{D7CB7691-EC55-5A41-815F-C429B899793D}" type="pres">
      <dgm:prSet presAssocID="{CDA38B1B-EDA2-4256-987B-9C5AAD8532DF}" presName="text" presStyleLbl="fgAcc0" presStyleIdx="1" presStyleCnt="2">
        <dgm:presLayoutVars>
          <dgm:chPref val="3"/>
        </dgm:presLayoutVars>
      </dgm:prSet>
      <dgm:spPr/>
    </dgm:pt>
    <dgm:pt modelId="{B28B95AF-1AA5-A344-BB53-485BAE78D9A7}" type="pres">
      <dgm:prSet presAssocID="{CDA38B1B-EDA2-4256-987B-9C5AAD8532DF}" presName="hierChild2" presStyleCnt="0"/>
      <dgm:spPr/>
    </dgm:pt>
  </dgm:ptLst>
  <dgm:cxnLst>
    <dgm:cxn modelId="{58DA1301-2542-F54A-B7EC-B560C5AF20E1}" type="presOf" srcId="{CDA38B1B-EDA2-4256-987B-9C5AAD8532DF}" destId="{D7CB7691-EC55-5A41-815F-C429B899793D}" srcOrd="0" destOrd="0" presId="urn:microsoft.com/office/officeart/2005/8/layout/hierarchy1"/>
    <dgm:cxn modelId="{601AB21D-D8E0-AC41-825F-8C3CD4316AFF}" type="presOf" srcId="{9B6EF09E-E80F-45B1-A059-10BE3DC3D77C}" destId="{C8EA7FF0-1F51-B540-B0FC-F3877359F64A}" srcOrd="0" destOrd="0" presId="urn:microsoft.com/office/officeart/2005/8/layout/hierarchy1"/>
    <dgm:cxn modelId="{BA5D1D5E-05EC-4909-AE53-7E17551CBABA}" srcId="{9797F77E-85C7-4282-BB35-328A5172F3AB}" destId="{9B6EF09E-E80F-45B1-A059-10BE3DC3D77C}" srcOrd="0" destOrd="0" parTransId="{0E85E211-CF3D-4FFB-B883-41E9E46C2860}" sibTransId="{3FDBD590-2CBB-4AD6-B254-BC62644B3036}"/>
    <dgm:cxn modelId="{DF579786-85A6-4B84-AD6D-B393045A5FD4}" srcId="{9797F77E-85C7-4282-BB35-328A5172F3AB}" destId="{CDA38B1B-EDA2-4256-987B-9C5AAD8532DF}" srcOrd="1" destOrd="0" parTransId="{5C5DAA79-FA3C-4C89-AB7C-D2FB61572441}" sibTransId="{733FAB6A-0227-49ED-AC0D-91ACFC330727}"/>
    <dgm:cxn modelId="{927FD886-5104-6246-907A-C6B84D7CF524}" type="presOf" srcId="{9797F77E-85C7-4282-BB35-328A5172F3AB}" destId="{B4E25F4E-0DCB-4941-8FB1-8529E2FC0B14}" srcOrd="0" destOrd="0" presId="urn:microsoft.com/office/officeart/2005/8/layout/hierarchy1"/>
    <dgm:cxn modelId="{E0225ACC-CC40-554A-B0F5-41C0CA1D269D}" type="presParOf" srcId="{B4E25F4E-0DCB-4941-8FB1-8529E2FC0B14}" destId="{9E137132-2739-9F44-B67F-C5433EB630DF}" srcOrd="0" destOrd="0" presId="urn:microsoft.com/office/officeart/2005/8/layout/hierarchy1"/>
    <dgm:cxn modelId="{4B470763-85FC-EA40-B2B9-E6901D29317C}" type="presParOf" srcId="{9E137132-2739-9F44-B67F-C5433EB630DF}" destId="{3FCC199D-AE2C-9E46-9988-2B1C99EEC427}" srcOrd="0" destOrd="0" presId="urn:microsoft.com/office/officeart/2005/8/layout/hierarchy1"/>
    <dgm:cxn modelId="{CEE7995B-98F7-7B44-9519-B856215701F9}" type="presParOf" srcId="{3FCC199D-AE2C-9E46-9988-2B1C99EEC427}" destId="{3F2AED27-577F-F445-BF9F-48FF218DA5BA}" srcOrd="0" destOrd="0" presId="urn:microsoft.com/office/officeart/2005/8/layout/hierarchy1"/>
    <dgm:cxn modelId="{9E4F591B-41D0-D548-8325-5AF3EF3B68AD}" type="presParOf" srcId="{3FCC199D-AE2C-9E46-9988-2B1C99EEC427}" destId="{C8EA7FF0-1F51-B540-B0FC-F3877359F64A}" srcOrd="1" destOrd="0" presId="urn:microsoft.com/office/officeart/2005/8/layout/hierarchy1"/>
    <dgm:cxn modelId="{8AA8E600-F456-5948-8942-562BEC7F7FE4}" type="presParOf" srcId="{9E137132-2739-9F44-B67F-C5433EB630DF}" destId="{689EDA58-9A44-7C4D-B87C-54792BA0E930}" srcOrd="1" destOrd="0" presId="urn:microsoft.com/office/officeart/2005/8/layout/hierarchy1"/>
    <dgm:cxn modelId="{DCC3E6FC-06E3-3542-B304-FCFB42902A6F}" type="presParOf" srcId="{B4E25F4E-0DCB-4941-8FB1-8529E2FC0B14}" destId="{7E37EFFD-999F-FD4D-AB84-E0F508B25882}" srcOrd="1" destOrd="0" presId="urn:microsoft.com/office/officeart/2005/8/layout/hierarchy1"/>
    <dgm:cxn modelId="{5A86D3B9-72EC-5842-9A8F-0D26654C9C81}" type="presParOf" srcId="{7E37EFFD-999F-FD4D-AB84-E0F508B25882}" destId="{785669F2-13E9-9048-8FF5-1280DC7C9A14}" srcOrd="0" destOrd="0" presId="urn:microsoft.com/office/officeart/2005/8/layout/hierarchy1"/>
    <dgm:cxn modelId="{6D5398CA-CB2E-DC47-B1A6-5B036D2F29E6}" type="presParOf" srcId="{785669F2-13E9-9048-8FF5-1280DC7C9A14}" destId="{5FC6BB4A-2CDD-854D-8194-9E6DB39B15F6}" srcOrd="0" destOrd="0" presId="urn:microsoft.com/office/officeart/2005/8/layout/hierarchy1"/>
    <dgm:cxn modelId="{CE8DA1AF-E398-5D42-A999-54EDB7FD1CFB}" type="presParOf" srcId="{785669F2-13E9-9048-8FF5-1280DC7C9A14}" destId="{D7CB7691-EC55-5A41-815F-C429B899793D}" srcOrd="1" destOrd="0" presId="urn:microsoft.com/office/officeart/2005/8/layout/hierarchy1"/>
    <dgm:cxn modelId="{C695DC12-F06B-2A46-940A-C7311DD59F8F}" type="presParOf" srcId="{7E37EFFD-999F-FD4D-AB84-E0F508B25882}" destId="{B28B95AF-1AA5-A344-BB53-485BAE78D9A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D2C11DF-1DFF-47C2-8EF6-6675C9EBCFF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D30497A-7233-494C-A709-C4D9B68B4C2B}">
      <dgm:prSet/>
      <dgm:spPr/>
      <dgm:t>
        <a:bodyPr/>
        <a:lstStyle/>
        <a:p>
          <a:r>
            <a:rPr lang="ru-RU"/>
            <a:t>оценивать неопределенность </a:t>
          </a:r>
          <a:endParaRPr lang="en-US"/>
        </a:p>
      </dgm:t>
    </dgm:pt>
    <dgm:pt modelId="{06001BEA-02B7-4F5A-B80C-FAD72A00A0B0}" type="parTrans" cxnId="{0B3470B0-83E3-48F0-BB81-882B9482BCFC}">
      <dgm:prSet/>
      <dgm:spPr/>
      <dgm:t>
        <a:bodyPr/>
        <a:lstStyle/>
        <a:p>
          <a:endParaRPr lang="en-US"/>
        </a:p>
      </dgm:t>
    </dgm:pt>
    <dgm:pt modelId="{4B9E648C-8046-4850-BC26-A35CCCD257CA}" type="sibTrans" cxnId="{0B3470B0-83E3-48F0-BB81-882B9482BCFC}">
      <dgm:prSet/>
      <dgm:spPr/>
      <dgm:t>
        <a:bodyPr/>
        <a:lstStyle/>
        <a:p>
          <a:endParaRPr lang="en-US"/>
        </a:p>
      </dgm:t>
    </dgm:pt>
    <dgm:pt modelId="{B3744297-68A6-439C-81B5-0DD831009C2C}">
      <dgm:prSet/>
      <dgm:spPr/>
      <dgm:t>
        <a:bodyPr/>
        <a:lstStyle/>
        <a:p>
          <a:r>
            <a:rPr lang="ru-RU"/>
            <a:t>обучаться на малом количестве данных </a:t>
          </a:r>
          <a:endParaRPr lang="en-US"/>
        </a:p>
      </dgm:t>
    </dgm:pt>
    <dgm:pt modelId="{1BC38A8B-B0CC-4A2D-935C-1D8F449EF76A}" type="parTrans" cxnId="{DB6DBB5E-BBCF-4604-91B8-ACDDF2114131}">
      <dgm:prSet/>
      <dgm:spPr/>
      <dgm:t>
        <a:bodyPr/>
        <a:lstStyle/>
        <a:p>
          <a:endParaRPr lang="en-US"/>
        </a:p>
      </dgm:t>
    </dgm:pt>
    <dgm:pt modelId="{D9D45709-797B-4090-B4D2-A15F5068E525}" type="sibTrans" cxnId="{DB6DBB5E-BBCF-4604-91B8-ACDDF2114131}">
      <dgm:prSet/>
      <dgm:spPr/>
      <dgm:t>
        <a:bodyPr/>
        <a:lstStyle/>
        <a:p>
          <a:endParaRPr lang="en-US"/>
        </a:p>
      </dgm:t>
    </dgm:pt>
    <dgm:pt modelId="{7F9C8FEE-46A6-4396-9721-0A2C20FEED45}">
      <dgm:prSet/>
      <dgm:spPr/>
      <dgm:t>
        <a:bodyPr/>
        <a:lstStyle/>
        <a:p>
          <a:r>
            <a:rPr lang="ru-RU"/>
            <a:t>адаптироваться к новым данным</a:t>
          </a:r>
          <a:endParaRPr lang="en-US"/>
        </a:p>
      </dgm:t>
    </dgm:pt>
    <dgm:pt modelId="{5C818751-B2ED-40D7-991C-EE7FCEDE80A8}" type="parTrans" cxnId="{2C8C629A-9BF4-4D36-B174-31829001299C}">
      <dgm:prSet/>
      <dgm:spPr/>
      <dgm:t>
        <a:bodyPr/>
        <a:lstStyle/>
        <a:p>
          <a:endParaRPr lang="en-US"/>
        </a:p>
      </dgm:t>
    </dgm:pt>
    <dgm:pt modelId="{C7C08ECB-F249-476D-AE2B-A49F28707792}" type="sibTrans" cxnId="{2C8C629A-9BF4-4D36-B174-31829001299C}">
      <dgm:prSet/>
      <dgm:spPr/>
      <dgm:t>
        <a:bodyPr/>
        <a:lstStyle/>
        <a:p>
          <a:endParaRPr lang="en-US"/>
        </a:p>
      </dgm:t>
    </dgm:pt>
    <dgm:pt modelId="{A054AFB7-8C78-E443-B567-D18CDADB6CD6}" type="pres">
      <dgm:prSet presAssocID="{BD2C11DF-1DFF-47C2-8EF6-6675C9EBCFFB}" presName="linear" presStyleCnt="0">
        <dgm:presLayoutVars>
          <dgm:animLvl val="lvl"/>
          <dgm:resizeHandles val="exact"/>
        </dgm:presLayoutVars>
      </dgm:prSet>
      <dgm:spPr/>
    </dgm:pt>
    <dgm:pt modelId="{E1A527B9-251A-FE4D-880C-C6B3E3030A19}" type="pres">
      <dgm:prSet presAssocID="{3D30497A-7233-494C-A709-C4D9B68B4C2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381DFB3-537E-1E4B-BE73-76827D82E1C9}" type="pres">
      <dgm:prSet presAssocID="{4B9E648C-8046-4850-BC26-A35CCCD257CA}" presName="spacer" presStyleCnt="0"/>
      <dgm:spPr/>
    </dgm:pt>
    <dgm:pt modelId="{F6CB3972-FF85-8A4B-B447-C26601B36DDA}" type="pres">
      <dgm:prSet presAssocID="{B3744297-68A6-439C-81B5-0DD831009C2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3E527DF-BC44-8946-A95B-050278E3E4FD}" type="pres">
      <dgm:prSet presAssocID="{D9D45709-797B-4090-B4D2-A15F5068E525}" presName="spacer" presStyleCnt="0"/>
      <dgm:spPr/>
    </dgm:pt>
    <dgm:pt modelId="{514E24BF-E538-BA46-AE34-E01EEA6E2C23}" type="pres">
      <dgm:prSet presAssocID="{7F9C8FEE-46A6-4396-9721-0A2C20FEED4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ADBB602-7D28-1547-8969-7F9E1679D097}" type="presOf" srcId="{BD2C11DF-1DFF-47C2-8EF6-6675C9EBCFFB}" destId="{A054AFB7-8C78-E443-B567-D18CDADB6CD6}" srcOrd="0" destOrd="0" presId="urn:microsoft.com/office/officeart/2005/8/layout/vList2"/>
    <dgm:cxn modelId="{477ED31C-8128-2649-93B3-AE3E31DB4CBE}" type="presOf" srcId="{7F9C8FEE-46A6-4396-9721-0A2C20FEED45}" destId="{514E24BF-E538-BA46-AE34-E01EEA6E2C23}" srcOrd="0" destOrd="0" presId="urn:microsoft.com/office/officeart/2005/8/layout/vList2"/>
    <dgm:cxn modelId="{DB6DBB5E-BBCF-4604-91B8-ACDDF2114131}" srcId="{BD2C11DF-1DFF-47C2-8EF6-6675C9EBCFFB}" destId="{B3744297-68A6-439C-81B5-0DD831009C2C}" srcOrd="1" destOrd="0" parTransId="{1BC38A8B-B0CC-4A2D-935C-1D8F449EF76A}" sibTransId="{D9D45709-797B-4090-B4D2-A15F5068E525}"/>
    <dgm:cxn modelId="{0CEFA482-E2DB-B847-B6D0-AA1BD55715F1}" type="presOf" srcId="{3D30497A-7233-494C-A709-C4D9B68B4C2B}" destId="{E1A527B9-251A-FE4D-880C-C6B3E3030A19}" srcOrd="0" destOrd="0" presId="urn:microsoft.com/office/officeart/2005/8/layout/vList2"/>
    <dgm:cxn modelId="{2C8C629A-9BF4-4D36-B174-31829001299C}" srcId="{BD2C11DF-1DFF-47C2-8EF6-6675C9EBCFFB}" destId="{7F9C8FEE-46A6-4396-9721-0A2C20FEED45}" srcOrd="2" destOrd="0" parTransId="{5C818751-B2ED-40D7-991C-EE7FCEDE80A8}" sibTransId="{C7C08ECB-F249-476D-AE2B-A49F28707792}"/>
    <dgm:cxn modelId="{6B3EFCA9-73CB-6744-80D1-2EF3CAADC439}" type="presOf" srcId="{B3744297-68A6-439C-81B5-0DD831009C2C}" destId="{F6CB3972-FF85-8A4B-B447-C26601B36DDA}" srcOrd="0" destOrd="0" presId="urn:microsoft.com/office/officeart/2005/8/layout/vList2"/>
    <dgm:cxn modelId="{0B3470B0-83E3-48F0-BB81-882B9482BCFC}" srcId="{BD2C11DF-1DFF-47C2-8EF6-6675C9EBCFFB}" destId="{3D30497A-7233-494C-A709-C4D9B68B4C2B}" srcOrd="0" destOrd="0" parTransId="{06001BEA-02B7-4F5A-B80C-FAD72A00A0B0}" sibTransId="{4B9E648C-8046-4850-BC26-A35CCCD257CA}"/>
    <dgm:cxn modelId="{8A9256EC-E478-1D45-B9FC-AF378907491F}" type="presParOf" srcId="{A054AFB7-8C78-E443-B567-D18CDADB6CD6}" destId="{E1A527B9-251A-FE4D-880C-C6B3E3030A19}" srcOrd="0" destOrd="0" presId="urn:microsoft.com/office/officeart/2005/8/layout/vList2"/>
    <dgm:cxn modelId="{4178E099-74B4-2C4E-9449-63BA6C2C3E43}" type="presParOf" srcId="{A054AFB7-8C78-E443-B567-D18CDADB6CD6}" destId="{7381DFB3-537E-1E4B-BE73-76827D82E1C9}" srcOrd="1" destOrd="0" presId="urn:microsoft.com/office/officeart/2005/8/layout/vList2"/>
    <dgm:cxn modelId="{82C05E23-F5E8-8A4C-8410-D489A98A1FC7}" type="presParOf" srcId="{A054AFB7-8C78-E443-B567-D18CDADB6CD6}" destId="{F6CB3972-FF85-8A4B-B447-C26601B36DDA}" srcOrd="2" destOrd="0" presId="urn:microsoft.com/office/officeart/2005/8/layout/vList2"/>
    <dgm:cxn modelId="{E88685DC-FF06-FA4A-BE29-965D52D91B84}" type="presParOf" srcId="{A054AFB7-8C78-E443-B567-D18CDADB6CD6}" destId="{83E527DF-BC44-8946-A95B-050278E3E4FD}" srcOrd="3" destOrd="0" presId="urn:microsoft.com/office/officeart/2005/8/layout/vList2"/>
    <dgm:cxn modelId="{6AF9BB79-509A-D245-9F78-216CE66ED594}" type="presParOf" srcId="{A054AFB7-8C78-E443-B567-D18CDADB6CD6}" destId="{514E24BF-E538-BA46-AE34-E01EEA6E2C2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9452E8A-6C4E-421A-BEBA-69DD890E4FCB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3C90B7A-7BFD-4492-BF33-8D3AF780D304}">
      <dgm:prSet/>
      <dgm:spPr/>
      <dgm:t>
        <a:bodyPr/>
        <a:lstStyle/>
        <a:p>
          <a:r>
            <a:rPr lang="ru-RU"/>
            <a:t>присваивает параметрам априорное распределение</a:t>
          </a:r>
          <a:endParaRPr lang="en-US"/>
        </a:p>
      </dgm:t>
    </dgm:pt>
    <dgm:pt modelId="{D46D8D9F-3948-48E5-9E8D-579AD98847CC}" type="parTrans" cxnId="{A0996C3F-50F8-4FBD-A145-B0E4F8264FB0}">
      <dgm:prSet/>
      <dgm:spPr/>
      <dgm:t>
        <a:bodyPr/>
        <a:lstStyle/>
        <a:p>
          <a:endParaRPr lang="en-US"/>
        </a:p>
      </dgm:t>
    </dgm:pt>
    <dgm:pt modelId="{4640EA6E-5468-40C3-BA77-FFD329ACA322}" type="sibTrans" cxnId="{A0996C3F-50F8-4FBD-A145-B0E4F8264FB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7D3921B3-7AAD-406E-8BA9-771E67D848A7}">
      <dgm:prSet/>
      <dgm:spPr/>
      <dgm:t>
        <a:bodyPr/>
        <a:lstStyle/>
        <a:p>
          <a:r>
            <a:rPr lang="ru-RU"/>
            <a:t>создает апостериорное распределение, учитывая наблюдаемые данные</a:t>
          </a:r>
          <a:endParaRPr lang="en-US"/>
        </a:p>
      </dgm:t>
    </dgm:pt>
    <dgm:pt modelId="{322F7DD6-2688-4676-A676-6D06D96CECAF}" type="parTrans" cxnId="{DA5A3003-7DE7-42EC-B6D3-A94ACB4165E7}">
      <dgm:prSet/>
      <dgm:spPr/>
      <dgm:t>
        <a:bodyPr/>
        <a:lstStyle/>
        <a:p>
          <a:endParaRPr lang="en-US"/>
        </a:p>
      </dgm:t>
    </dgm:pt>
    <dgm:pt modelId="{68158B07-E0BD-4FA7-BF95-D7E2CAFDA840}" type="sibTrans" cxnId="{DA5A3003-7DE7-42EC-B6D3-A94ACB4165E7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F8CB06EF-2872-4C8D-A75A-86C7AD5BBE7D}">
      <dgm:prSet/>
      <dgm:spPr/>
      <dgm:t>
        <a:bodyPr/>
        <a:lstStyle/>
        <a:p>
          <a:r>
            <a:rPr lang="ru-RU"/>
            <a:t>Для учета разной частоты в данных добавляется функция Фурье</a:t>
          </a:r>
          <a:endParaRPr lang="en-US"/>
        </a:p>
      </dgm:t>
    </dgm:pt>
    <dgm:pt modelId="{CE2C9E7A-5AE2-43CB-BC2C-834024C2AD9B}" type="parTrans" cxnId="{B1760328-1E1A-4487-931E-ACBE59884D9E}">
      <dgm:prSet/>
      <dgm:spPr/>
      <dgm:t>
        <a:bodyPr/>
        <a:lstStyle/>
        <a:p>
          <a:endParaRPr lang="en-US"/>
        </a:p>
      </dgm:t>
    </dgm:pt>
    <dgm:pt modelId="{A4D9D1C3-84E2-498F-A504-8BD432994F9D}" type="sibTrans" cxnId="{B1760328-1E1A-4487-931E-ACBE59884D9E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0F612858-3002-834C-848C-418125809CD7}" type="pres">
      <dgm:prSet presAssocID="{79452E8A-6C4E-421A-BEBA-69DD890E4FCB}" presName="Name0" presStyleCnt="0">
        <dgm:presLayoutVars>
          <dgm:animLvl val="lvl"/>
          <dgm:resizeHandles val="exact"/>
        </dgm:presLayoutVars>
      </dgm:prSet>
      <dgm:spPr/>
    </dgm:pt>
    <dgm:pt modelId="{98CF422B-51F4-EE40-A2CE-6197E1E3B1E9}" type="pres">
      <dgm:prSet presAssocID="{33C90B7A-7BFD-4492-BF33-8D3AF780D304}" presName="compositeNode" presStyleCnt="0">
        <dgm:presLayoutVars>
          <dgm:bulletEnabled val="1"/>
        </dgm:presLayoutVars>
      </dgm:prSet>
      <dgm:spPr/>
    </dgm:pt>
    <dgm:pt modelId="{C1E3E7D0-AEE9-104E-87C7-7E264BB74B5C}" type="pres">
      <dgm:prSet presAssocID="{33C90B7A-7BFD-4492-BF33-8D3AF780D304}" presName="bgRect" presStyleLbl="alignNode1" presStyleIdx="0" presStyleCnt="3" custLinFactNeighborX="-519" custLinFactNeighborY="0"/>
      <dgm:spPr/>
    </dgm:pt>
    <dgm:pt modelId="{885900A8-5C50-5E47-9960-256982AD8367}" type="pres">
      <dgm:prSet presAssocID="{4640EA6E-5468-40C3-BA77-FFD329ACA322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6C2A2F81-DCF6-9043-9C92-D9C1D5C32F38}" type="pres">
      <dgm:prSet presAssocID="{33C90B7A-7BFD-4492-BF33-8D3AF780D304}" presName="nodeRect" presStyleLbl="alignNode1" presStyleIdx="0" presStyleCnt="3">
        <dgm:presLayoutVars>
          <dgm:bulletEnabled val="1"/>
        </dgm:presLayoutVars>
      </dgm:prSet>
      <dgm:spPr/>
    </dgm:pt>
    <dgm:pt modelId="{9BAC1DBB-BCE1-8540-BFF1-6271CB719A60}" type="pres">
      <dgm:prSet presAssocID="{4640EA6E-5468-40C3-BA77-FFD329ACA322}" presName="sibTrans" presStyleCnt="0"/>
      <dgm:spPr/>
    </dgm:pt>
    <dgm:pt modelId="{E9903C0C-FC87-E442-9490-165F3CCB9779}" type="pres">
      <dgm:prSet presAssocID="{7D3921B3-7AAD-406E-8BA9-771E67D848A7}" presName="compositeNode" presStyleCnt="0">
        <dgm:presLayoutVars>
          <dgm:bulletEnabled val="1"/>
        </dgm:presLayoutVars>
      </dgm:prSet>
      <dgm:spPr/>
    </dgm:pt>
    <dgm:pt modelId="{F94D82D3-2023-D743-9366-D37D8FFC13A2}" type="pres">
      <dgm:prSet presAssocID="{7D3921B3-7AAD-406E-8BA9-771E67D848A7}" presName="bgRect" presStyleLbl="alignNode1" presStyleIdx="1" presStyleCnt="3"/>
      <dgm:spPr/>
    </dgm:pt>
    <dgm:pt modelId="{CA32E017-D803-DC46-9B71-BE440F711897}" type="pres">
      <dgm:prSet presAssocID="{68158B07-E0BD-4FA7-BF95-D7E2CAFDA840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9D6B0415-3A46-B643-91B9-7F8ACDE5D6B2}" type="pres">
      <dgm:prSet presAssocID="{7D3921B3-7AAD-406E-8BA9-771E67D848A7}" presName="nodeRect" presStyleLbl="alignNode1" presStyleIdx="1" presStyleCnt="3">
        <dgm:presLayoutVars>
          <dgm:bulletEnabled val="1"/>
        </dgm:presLayoutVars>
      </dgm:prSet>
      <dgm:spPr/>
    </dgm:pt>
    <dgm:pt modelId="{BFA1A0C6-CA3D-BC43-BF8C-9778645077DB}" type="pres">
      <dgm:prSet presAssocID="{68158B07-E0BD-4FA7-BF95-D7E2CAFDA840}" presName="sibTrans" presStyleCnt="0"/>
      <dgm:spPr/>
    </dgm:pt>
    <dgm:pt modelId="{FA42B886-E02D-2F4A-8003-5AC21A32ECD2}" type="pres">
      <dgm:prSet presAssocID="{F8CB06EF-2872-4C8D-A75A-86C7AD5BBE7D}" presName="compositeNode" presStyleCnt="0">
        <dgm:presLayoutVars>
          <dgm:bulletEnabled val="1"/>
        </dgm:presLayoutVars>
      </dgm:prSet>
      <dgm:spPr/>
    </dgm:pt>
    <dgm:pt modelId="{71A63B93-9211-F745-8E4F-F3AB7B035C7E}" type="pres">
      <dgm:prSet presAssocID="{F8CB06EF-2872-4C8D-A75A-86C7AD5BBE7D}" presName="bgRect" presStyleLbl="alignNode1" presStyleIdx="2" presStyleCnt="3"/>
      <dgm:spPr/>
    </dgm:pt>
    <dgm:pt modelId="{B08749C6-501E-1444-AD80-5C59BE536D7E}" type="pres">
      <dgm:prSet presAssocID="{A4D9D1C3-84E2-498F-A504-8BD432994F9D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D6ECC8AC-3F25-1041-AA94-CADB8384F672}" type="pres">
      <dgm:prSet presAssocID="{F8CB06EF-2872-4C8D-A75A-86C7AD5BBE7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DA5A3003-7DE7-42EC-B6D3-A94ACB4165E7}" srcId="{79452E8A-6C4E-421A-BEBA-69DD890E4FCB}" destId="{7D3921B3-7AAD-406E-8BA9-771E67D848A7}" srcOrd="1" destOrd="0" parTransId="{322F7DD6-2688-4676-A676-6D06D96CECAF}" sibTransId="{68158B07-E0BD-4FA7-BF95-D7E2CAFDA840}"/>
    <dgm:cxn modelId="{66BC8611-5D16-DC43-923D-0F2846FECE60}" type="presOf" srcId="{33C90B7A-7BFD-4492-BF33-8D3AF780D304}" destId="{C1E3E7D0-AEE9-104E-87C7-7E264BB74B5C}" srcOrd="0" destOrd="0" presId="urn:microsoft.com/office/officeart/2016/7/layout/LinearBlockProcessNumbered"/>
    <dgm:cxn modelId="{5A74F11B-ECCC-514E-8419-5D37DF1250F9}" type="presOf" srcId="{4640EA6E-5468-40C3-BA77-FFD329ACA322}" destId="{885900A8-5C50-5E47-9960-256982AD8367}" srcOrd="0" destOrd="0" presId="urn:microsoft.com/office/officeart/2016/7/layout/LinearBlockProcessNumbered"/>
    <dgm:cxn modelId="{B1760328-1E1A-4487-931E-ACBE59884D9E}" srcId="{79452E8A-6C4E-421A-BEBA-69DD890E4FCB}" destId="{F8CB06EF-2872-4C8D-A75A-86C7AD5BBE7D}" srcOrd="2" destOrd="0" parTransId="{CE2C9E7A-5AE2-43CB-BC2C-834024C2AD9B}" sibTransId="{A4D9D1C3-84E2-498F-A504-8BD432994F9D}"/>
    <dgm:cxn modelId="{685F8D2C-926F-FB4C-A3CA-6C664056DA98}" type="presOf" srcId="{F8CB06EF-2872-4C8D-A75A-86C7AD5BBE7D}" destId="{71A63B93-9211-F745-8E4F-F3AB7B035C7E}" srcOrd="0" destOrd="0" presId="urn:microsoft.com/office/officeart/2016/7/layout/LinearBlockProcessNumbered"/>
    <dgm:cxn modelId="{A0996C3F-50F8-4FBD-A145-B0E4F8264FB0}" srcId="{79452E8A-6C4E-421A-BEBA-69DD890E4FCB}" destId="{33C90B7A-7BFD-4492-BF33-8D3AF780D304}" srcOrd="0" destOrd="0" parTransId="{D46D8D9F-3948-48E5-9E8D-579AD98847CC}" sibTransId="{4640EA6E-5468-40C3-BA77-FFD329ACA322}"/>
    <dgm:cxn modelId="{51109776-0C70-DA4D-9EF7-F4C09E1EF8CF}" type="presOf" srcId="{33C90B7A-7BFD-4492-BF33-8D3AF780D304}" destId="{6C2A2F81-DCF6-9043-9C92-D9C1D5C32F38}" srcOrd="1" destOrd="0" presId="urn:microsoft.com/office/officeart/2016/7/layout/LinearBlockProcessNumbered"/>
    <dgm:cxn modelId="{60B60278-F227-B944-8670-34A24C2AD38B}" type="presOf" srcId="{7D3921B3-7AAD-406E-8BA9-771E67D848A7}" destId="{F94D82D3-2023-D743-9366-D37D8FFC13A2}" srcOrd="0" destOrd="0" presId="urn:microsoft.com/office/officeart/2016/7/layout/LinearBlockProcessNumbered"/>
    <dgm:cxn modelId="{B01FF77B-BF05-EC46-B7F7-FB5011D9F04C}" type="presOf" srcId="{68158B07-E0BD-4FA7-BF95-D7E2CAFDA840}" destId="{CA32E017-D803-DC46-9B71-BE440F711897}" srcOrd="0" destOrd="0" presId="urn:microsoft.com/office/officeart/2016/7/layout/LinearBlockProcessNumbered"/>
    <dgm:cxn modelId="{C48E8681-3825-9A48-A988-7B727062D185}" type="presOf" srcId="{7D3921B3-7AAD-406E-8BA9-771E67D848A7}" destId="{9D6B0415-3A46-B643-91B9-7F8ACDE5D6B2}" srcOrd="1" destOrd="0" presId="urn:microsoft.com/office/officeart/2016/7/layout/LinearBlockProcessNumbered"/>
    <dgm:cxn modelId="{F1395FE2-0577-D240-BECA-6FB488284D1F}" type="presOf" srcId="{F8CB06EF-2872-4C8D-A75A-86C7AD5BBE7D}" destId="{D6ECC8AC-3F25-1041-AA94-CADB8384F672}" srcOrd="1" destOrd="0" presId="urn:microsoft.com/office/officeart/2016/7/layout/LinearBlockProcessNumbered"/>
    <dgm:cxn modelId="{67F5B1E9-F636-4543-B74E-F2B5E836F941}" type="presOf" srcId="{79452E8A-6C4E-421A-BEBA-69DD890E4FCB}" destId="{0F612858-3002-834C-848C-418125809CD7}" srcOrd="0" destOrd="0" presId="urn:microsoft.com/office/officeart/2016/7/layout/LinearBlockProcessNumbered"/>
    <dgm:cxn modelId="{374A1BF9-82D5-C645-9E55-524E576242DB}" type="presOf" srcId="{A4D9D1C3-84E2-498F-A504-8BD432994F9D}" destId="{B08749C6-501E-1444-AD80-5C59BE536D7E}" srcOrd="0" destOrd="0" presId="urn:microsoft.com/office/officeart/2016/7/layout/LinearBlockProcessNumbered"/>
    <dgm:cxn modelId="{708652F8-174E-2643-8E05-3DE097D68D8C}" type="presParOf" srcId="{0F612858-3002-834C-848C-418125809CD7}" destId="{98CF422B-51F4-EE40-A2CE-6197E1E3B1E9}" srcOrd="0" destOrd="0" presId="urn:microsoft.com/office/officeart/2016/7/layout/LinearBlockProcessNumbered"/>
    <dgm:cxn modelId="{5C9DFDE2-8AE3-1240-AABF-36DB9BE9B444}" type="presParOf" srcId="{98CF422B-51F4-EE40-A2CE-6197E1E3B1E9}" destId="{C1E3E7D0-AEE9-104E-87C7-7E264BB74B5C}" srcOrd="0" destOrd="0" presId="urn:microsoft.com/office/officeart/2016/7/layout/LinearBlockProcessNumbered"/>
    <dgm:cxn modelId="{CF8FDE35-90CF-FF46-B6F9-CB8019DAA23A}" type="presParOf" srcId="{98CF422B-51F4-EE40-A2CE-6197E1E3B1E9}" destId="{885900A8-5C50-5E47-9960-256982AD8367}" srcOrd="1" destOrd="0" presId="urn:microsoft.com/office/officeart/2016/7/layout/LinearBlockProcessNumbered"/>
    <dgm:cxn modelId="{72522FB9-ABB8-E044-8672-52779FACBDC7}" type="presParOf" srcId="{98CF422B-51F4-EE40-A2CE-6197E1E3B1E9}" destId="{6C2A2F81-DCF6-9043-9C92-D9C1D5C32F38}" srcOrd="2" destOrd="0" presId="urn:microsoft.com/office/officeart/2016/7/layout/LinearBlockProcessNumbered"/>
    <dgm:cxn modelId="{2B2AD3AD-EA17-544C-B988-7998F2393AB4}" type="presParOf" srcId="{0F612858-3002-834C-848C-418125809CD7}" destId="{9BAC1DBB-BCE1-8540-BFF1-6271CB719A60}" srcOrd="1" destOrd="0" presId="urn:microsoft.com/office/officeart/2016/7/layout/LinearBlockProcessNumbered"/>
    <dgm:cxn modelId="{86A239B7-BEBB-A147-B7D9-88236C4C345D}" type="presParOf" srcId="{0F612858-3002-834C-848C-418125809CD7}" destId="{E9903C0C-FC87-E442-9490-165F3CCB9779}" srcOrd="2" destOrd="0" presId="urn:microsoft.com/office/officeart/2016/7/layout/LinearBlockProcessNumbered"/>
    <dgm:cxn modelId="{A6BFE1D0-BBCF-2C4A-8A60-2531BC6D6688}" type="presParOf" srcId="{E9903C0C-FC87-E442-9490-165F3CCB9779}" destId="{F94D82D3-2023-D743-9366-D37D8FFC13A2}" srcOrd="0" destOrd="0" presId="urn:microsoft.com/office/officeart/2016/7/layout/LinearBlockProcessNumbered"/>
    <dgm:cxn modelId="{4E2D8381-708B-3E43-AF7B-569650E07F84}" type="presParOf" srcId="{E9903C0C-FC87-E442-9490-165F3CCB9779}" destId="{CA32E017-D803-DC46-9B71-BE440F711897}" srcOrd="1" destOrd="0" presId="urn:microsoft.com/office/officeart/2016/7/layout/LinearBlockProcessNumbered"/>
    <dgm:cxn modelId="{C27AF93A-00C8-A544-A169-595A3BD6F2B2}" type="presParOf" srcId="{E9903C0C-FC87-E442-9490-165F3CCB9779}" destId="{9D6B0415-3A46-B643-91B9-7F8ACDE5D6B2}" srcOrd="2" destOrd="0" presId="urn:microsoft.com/office/officeart/2016/7/layout/LinearBlockProcessNumbered"/>
    <dgm:cxn modelId="{1600A416-A4B2-AF4C-8452-94CC6E297F9D}" type="presParOf" srcId="{0F612858-3002-834C-848C-418125809CD7}" destId="{BFA1A0C6-CA3D-BC43-BF8C-9778645077DB}" srcOrd="3" destOrd="0" presId="urn:microsoft.com/office/officeart/2016/7/layout/LinearBlockProcessNumbered"/>
    <dgm:cxn modelId="{2B0E1C11-45F2-9845-8207-4A1DCCE699A2}" type="presParOf" srcId="{0F612858-3002-834C-848C-418125809CD7}" destId="{FA42B886-E02D-2F4A-8003-5AC21A32ECD2}" srcOrd="4" destOrd="0" presId="urn:microsoft.com/office/officeart/2016/7/layout/LinearBlockProcessNumbered"/>
    <dgm:cxn modelId="{CC50C190-E7DB-AA4A-852D-ABD2982F2526}" type="presParOf" srcId="{FA42B886-E02D-2F4A-8003-5AC21A32ECD2}" destId="{71A63B93-9211-F745-8E4F-F3AB7B035C7E}" srcOrd="0" destOrd="0" presId="urn:microsoft.com/office/officeart/2016/7/layout/LinearBlockProcessNumbered"/>
    <dgm:cxn modelId="{B8E9736D-EC5B-E845-8C3D-805790F248B6}" type="presParOf" srcId="{FA42B886-E02D-2F4A-8003-5AC21A32ECD2}" destId="{B08749C6-501E-1444-AD80-5C59BE536D7E}" srcOrd="1" destOrd="0" presId="urn:microsoft.com/office/officeart/2016/7/layout/LinearBlockProcessNumbered"/>
    <dgm:cxn modelId="{72B37539-E3F1-C043-953C-3F167B5FB4ED}" type="presParOf" srcId="{FA42B886-E02D-2F4A-8003-5AC21A32ECD2}" destId="{D6ECC8AC-3F25-1041-AA94-CADB8384F67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FF6E12C-33D8-4309-AC3C-F0B16C00040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F7A875F-976D-4A91-8DA9-78419D6043CB}">
      <dgm:prSet/>
      <dgm:spPr/>
      <dgm:t>
        <a:bodyPr/>
        <a:lstStyle/>
        <a:p>
          <a:r>
            <a:rPr lang="ru-RU" i="1"/>
            <a:t>⦁ </a:t>
          </a:r>
          <a:r>
            <a:rPr lang="en-US" i="1"/>
            <a:t>LinearTerms</a:t>
          </a:r>
          <a:endParaRPr lang="en-US"/>
        </a:p>
      </dgm:t>
    </dgm:pt>
    <dgm:pt modelId="{37669590-D6FB-4E33-A1AA-B8D1F8BC21F8}" type="parTrans" cxnId="{7859D771-5A4B-41D4-99F3-59965B9B762C}">
      <dgm:prSet/>
      <dgm:spPr/>
      <dgm:t>
        <a:bodyPr/>
        <a:lstStyle/>
        <a:p>
          <a:endParaRPr lang="en-US"/>
        </a:p>
      </dgm:t>
    </dgm:pt>
    <dgm:pt modelId="{BFC851E8-9194-446C-9E52-12C729EF16B4}" type="sibTrans" cxnId="{7859D771-5A4B-41D4-99F3-59965B9B762C}">
      <dgm:prSet/>
      <dgm:spPr/>
      <dgm:t>
        <a:bodyPr/>
        <a:lstStyle/>
        <a:p>
          <a:endParaRPr lang="en-US"/>
        </a:p>
      </dgm:t>
    </dgm:pt>
    <dgm:pt modelId="{BE216E6B-B0C5-4D59-A285-7AA5CEA7A0F5}">
      <dgm:prSet/>
      <dgm:spPr/>
      <dgm:t>
        <a:bodyPr/>
        <a:lstStyle/>
        <a:p>
          <a:r>
            <a:rPr lang="ru-RU" i="1"/>
            <a:t>⦁ Взаимодействия</a:t>
          </a:r>
          <a:r>
            <a:rPr lang="en-US" i="1"/>
            <a:t> (Temporal-Spatial Interactions, Spatial-Spatial Interactions</a:t>
          </a:r>
          <a:r>
            <a:rPr lang="ru-RU" i="1"/>
            <a:t>)</a:t>
          </a:r>
          <a:endParaRPr lang="en-US"/>
        </a:p>
      </dgm:t>
    </dgm:pt>
    <dgm:pt modelId="{120155F6-BA9E-4134-AA74-BCBD42C835D0}" type="parTrans" cxnId="{3845E475-A722-4238-AB92-8CFA26D81F33}">
      <dgm:prSet/>
      <dgm:spPr/>
      <dgm:t>
        <a:bodyPr/>
        <a:lstStyle/>
        <a:p>
          <a:endParaRPr lang="en-US"/>
        </a:p>
      </dgm:t>
    </dgm:pt>
    <dgm:pt modelId="{0CFA476B-CEC2-4198-874C-F517C569A7F6}" type="sibTrans" cxnId="{3845E475-A722-4238-AB92-8CFA26D81F33}">
      <dgm:prSet/>
      <dgm:spPr/>
      <dgm:t>
        <a:bodyPr/>
        <a:lstStyle/>
        <a:p>
          <a:endParaRPr lang="en-US"/>
        </a:p>
      </dgm:t>
    </dgm:pt>
    <dgm:pt modelId="{E38D2146-EF57-4BB5-9C16-5DC89E0939D7}">
      <dgm:prSet/>
      <dgm:spPr/>
      <dgm:t>
        <a:bodyPr/>
        <a:lstStyle/>
        <a:p>
          <a:r>
            <a:rPr lang="ru-RU" i="1"/>
            <a:t>⦁ Фурье-признаки (Spatial Fourier Features)</a:t>
          </a:r>
          <a:endParaRPr lang="en-US"/>
        </a:p>
      </dgm:t>
    </dgm:pt>
    <dgm:pt modelId="{629A43D4-B3A3-4644-9C33-52E90DC31EFC}" type="parTrans" cxnId="{86E64D2A-C0B9-48A4-8827-0C7B36447EDC}">
      <dgm:prSet/>
      <dgm:spPr/>
      <dgm:t>
        <a:bodyPr/>
        <a:lstStyle/>
        <a:p>
          <a:endParaRPr lang="en-US"/>
        </a:p>
      </dgm:t>
    </dgm:pt>
    <dgm:pt modelId="{5D7E8C2F-540C-46F7-A328-3A38DCB884CF}" type="sibTrans" cxnId="{86E64D2A-C0B9-48A4-8827-0C7B36447EDC}">
      <dgm:prSet/>
      <dgm:spPr/>
      <dgm:t>
        <a:bodyPr/>
        <a:lstStyle/>
        <a:p>
          <a:endParaRPr lang="en-US"/>
        </a:p>
      </dgm:t>
    </dgm:pt>
    <dgm:pt modelId="{E2E04459-CEF6-4245-8002-E6A323302BE2}" type="pres">
      <dgm:prSet presAssocID="{4FF6E12C-33D8-4309-AC3C-F0B16C00040C}" presName="root" presStyleCnt="0">
        <dgm:presLayoutVars>
          <dgm:dir/>
          <dgm:resizeHandles val="exact"/>
        </dgm:presLayoutVars>
      </dgm:prSet>
      <dgm:spPr/>
    </dgm:pt>
    <dgm:pt modelId="{E1033024-5E60-42AE-AFC4-96A2003AE221}" type="pres">
      <dgm:prSet presAssocID="{DF7A875F-976D-4A91-8DA9-78419D6043CB}" presName="compNode" presStyleCnt="0"/>
      <dgm:spPr/>
    </dgm:pt>
    <dgm:pt modelId="{9B023D1C-8915-4348-AE66-9E5C6322754E}" type="pres">
      <dgm:prSet presAssocID="{DF7A875F-976D-4A91-8DA9-78419D6043CB}" presName="bgRect" presStyleLbl="bgShp" presStyleIdx="0" presStyleCnt="3"/>
      <dgm:spPr/>
    </dgm:pt>
    <dgm:pt modelId="{93261E4D-5649-4C1C-BCA5-B61E8D1CD536}" type="pres">
      <dgm:prSet presAssocID="{DF7A875F-976D-4A91-8DA9-78419D6043C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Флажок"/>
        </a:ext>
      </dgm:extLst>
    </dgm:pt>
    <dgm:pt modelId="{30908056-A61A-4C9A-9E25-FEA7AD8903C0}" type="pres">
      <dgm:prSet presAssocID="{DF7A875F-976D-4A91-8DA9-78419D6043CB}" presName="spaceRect" presStyleCnt="0"/>
      <dgm:spPr/>
    </dgm:pt>
    <dgm:pt modelId="{006A87F4-A818-4104-841D-D6FFF4247997}" type="pres">
      <dgm:prSet presAssocID="{DF7A875F-976D-4A91-8DA9-78419D6043CB}" presName="parTx" presStyleLbl="revTx" presStyleIdx="0" presStyleCnt="3">
        <dgm:presLayoutVars>
          <dgm:chMax val="0"/>
          <dgm:chPref val="0"/>
        </dgm:presLayoutVars>
      </dgm:prSet>
      <dgm:spPr/>
    </dgm:pt>
    <dgm:pt modelId="{9164F65E-4CD9-4D04-A80F-53CF8C57148B}" type="pres">
      <dgm:prSet presAssocID="{BFC851E8-9194-446C-9E52-12C729EF16B4}" presName="sibTrans" presStyleCnt="0"/>
      <dgm:spPr/>
    </dgm:pt>
    <dgm:pt modelId="{73FE57FA-FC10-4462-98B9-56305D288AD4}" type="pres">
      <dgm:prSet presAssocID="{BE216E6B-B0C5-4D59-A285-7AA5CEA7A0F5}" presName="compNode" presStyleCnt="0"/>
      <dgm:spPr/>
    </dgm:pt>
    <dgm:pt modelId="{0EDFB045-2546-4B6F-B742-0337FAF0ECD2}" type="pres">
      <dgm:prSet presAssocID="{BE216E6B-B0C5-4D59-A285-7AA5CEA7A0F5}" presName="bgRect" presStyleLbl="bgShp" presStyleIdx="1" presStyleCnt="3"/>
      <dgm:spPr/>
    </dgm:pt>
    <dgm:pt modelId="{2EED0979-93BF-452F-BFAE-7470922CE255}" type="pres">
      <dgm:prSet presAssocID="{BE216E6B-B0C5-4D59-A285-7AA5CEA7A0F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Сеть"/>
        </a:ext>
      </dgm:extLst>
    </dgm:pt>
    <dgm:pt modelId="{16FB86C3-5CDC-4AE7-A017-E771867416C7}" type="pres">
      <dgm:prSet presAssocID="{BE216E6B-B0C5-4D59-A285-7AA5CEA7A0F5}" presName="spaceRect" presStyleCnt="0"/>
      <dgm:spPr/>
    </dgm:pt>
    <dgm:pt modelId="{8F595DA5-516B-4DD6-9645-9B79483FC379}" type="pres">
      <dgm:prSet presAssocID="{BE216E6B-B0C5-4D59-A285-7AA5CEA7A0F5}" presName="parTx" presStyleLbl="revTx" presStyleIdx="1" presStyleCnt="3">
        <dgm:presLayoutVars>
          <dgm:chMax val="0"/>
          <dgm:chPref val="0"/>
        </dgm:presLayoutVars>
      </dgm:prSet>
      <dgm:spPr/>
    </dgm:pt>
    <dgm:pt modelId="{97B255CD-6B7B-45EE-89ED-63E142D592A1}" type="pres">
      <dgm:prSet presAssocID="{0CFA476B-CEC2-4198-874C-F517C569A7F6}" presName="sibTrans" presStyleCnt="0"/>
      <dgm:spPr/>
    </dgm:pt>
    <dgm:pt modelId="{44A07BDA-8881-4E5B-A26C-F3A182493FB8}" type="pres">
      <dgm:prSet presAssocID="{E38D2146-EF57-4BB5-9C16-5DC89E0939D7}" presName="compNode" presStyleCnt="0"/>
      <dgm:spPr/>
    </dgm:pt>
    <dgm:pt modelId="{AC88CECB-96BC-4AEC-A2AA-93069ECB522C}" type="pres">
      <dgm:prSet presAssocID="{E38D2146-EF57-4BB5-9C16-5DC89E0939D7}" presName="bgRect" presStyleLbl="bgShp" presStyleIdx="2" presStyleCnt="3"/>
      <dgm:spPr/>
    </dgm:pt>
    <dgm:pt modelId="{D6ED65A6-55B5-4051-85A0-E6DCC7F25118}" type="pres">
      <dgm:prSet presAssocID="{E38D2146-EF57-4BB5-9C16-5DC89E0939D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wing Compass"/>
        </a:ext>
      </dgm:extLst>
    </dgm:pt>
    <dgm:pt modelId="{729375EE-F3A1-4A1C-B3DB-3EA43F743158}" type="pres">
      <dgm:prSet presAssocID="{E38D2146-EF57-4BB5-9C16-5DC89E0939D7}" presName="spaceRect" presStyleCnt="0"/>
      <dgm:spPr/>
    </dgm:pt>
    <dgm:pt modelId="{0EBDFDDE-BAD7-46A1-AD7A-00167650F089}" type="pres">
      <dgm:prSet presAssocID="{E38D2146-EF57-4BB5-9C16-5DC89E0939D7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D239F01E-BB64-4F5F-AD2D-3AD323709B22}" type="presOf" srcId="{BE216E6B-B0C5-4D59-A285-7AA5CEA7A0F5}" destId="{8F595DA5-516B-4DD6-9645-9B79483FC379}" srcOrd="0" destOrd="0" presId="urn:microsoft.com/office/officeart/2018/2/layout/IconVerticalSolidList"/>
    <dgm:cxn modelId="{86E64D2A-C0B9-48A4-8827-0C7B36447EDC}" srcId="{4FF6E12C-33D8-4309-AC3C-F0B16C00040C}" destId="{E38D2146-EF57-4BB5-9C16-5DC89E0939D7}" srcOrd="2" destOrd="0" parTransId="{629A43D4-B3A3-4644-9C33-52E90DC31EFC}" sibTransId="{5D7E8C2F-540C-46F7-A328-3A38DCB884CF}"/>
    <dgm:cxn modelId="{A974DC56-F5FF-4A6E-BF0A-56A11117AE06}" type="presOf" srcId="{4FF6E12C-33D8-4309-AC3C-F0B16C00040C}" destId="{E2E04459-CEF6-4245-8002-E6A323302BE2}" srcOrd="0" destOrd="0" presId="urn:microsoft.com/office/officeart/2018/2/layout/IconVerticalSolidList"/>
    <dgm:cxn modelId="{7859D771-5A4B-41D4-99F3-59965B9B762C}" srcId="{4FF6E12C-33D8-4309-AC3C-F0B16C00040C}" destId="{DF7A875F-976D-4A91-8DA9-78419D6043CB}" srcOrd="0" destOrd="0" parTransId="{37669590-D6FB-4E33-A1AA-B8D1F8BC21F8}" sibTransId="{BFC851E8-9194-446C-9E52-12C729EF16B4}"/>
    <dgm:cxn modelId="{3845E475-A722-4238-AB92-8CFA26D81F33}" srcId="{4FF6E12C-33D8-4309-AC3C-F0B16C00040C}" destId="{BE216E6B-B0C5-4D59-A285-7AA5CEA7A0F5}" srcOrd="1" destOrd="0" parTransId="{120155F6-BA9E-4134-AA74-BCBD42C835D0}" sibTransId="{0CFA476B-CEC2-4198-874C-F517C569A7F6}"/>
    <dgm:cxn modelId="{613C9CB8-5F4D-4A1B-A49D-B54208DB1D82}" type="presOf" srcId="{E38D2146-EF57-4BB5-9C16-5DC89E0939D7}" destId="{0EBDFDDE-BAD7-46A1-AD7A-00167650F089}" srcOrd="0" destOrd="0" presId="urn:microsoft.com/office/officeart/2018/2/layout/IconVerticalSolidList"/>
    <dgm:cxn modelId="{A4AB72D2-D234-47C4-B133-A1426974D411}" type="presOf" srcId="{DF7A875F-976D-4A91-8DA9-78419D6043CB}" destId="{006A87F4-A818-4104-841D-D6FFF4247997}" srcOrd="0" destOrd="0" presId="urn:microsoft.com/office/officeart/2018/2/layout/IconVerticalSolidList"/>
    <dgm:cxn modelId="{E5E740EF-6127-4496-98E8-A37F8815C75D}" type="presParOf" srcId="{E2E04459-CEF6-4245-8002-E6A323302BE2}" destId="{E1033024-5E60-42AE-AFC4-96A2003AE221}" srcOrd="0" destOrd="0" presId="urn:microsoft.com/office/officeart/2018/2/layout/IconVerticalSolidList"/>
    <dgm:cxn modelId="{82231C66-A450-4D22-AB49-67264DD17118}" type="presParOf" srcId="{E1033024-5E60-42AE-AFC4-96A2003AE221}" destId="{9B023D1C-8915-4348-AE66-9E5C6322754E}" srcOrd="0" destOrd="0" presId="urn:microsoft.com/office/officeart/2018/2/layout/IconVerticalSolidList"/>
    <dgm:cxn modelId="{1CAC4683-4E96-47FA-8DDF-484485220A1A}" type="presParOf" srcId="{E1033024-5E60-42AE-AFC4-96A2003AE221}" destId="{93261E4D-5649-4C1C-BCA5-B61E8D1CD536}" srcOrd="1" destOrd="0" presId="urn:microsoft.com/office/officeart/2018/2/layout/IconVerticalSolidList"/>
    <dgm:cxn modelId="{8B92D832-59A1-4E28-AEDF-CA65E7C2FCED}" type="presParOf" srcId="{E1033024-5E60-42AE-AFC4-96A2003AE221}" destId="{30908056-A61A-4C9A-9E25-FEA7AD8903C0}" srcOrd="2" destOrd="0" presId="urn:microsoft.com/office/officeart/2018/2/layout/IconVerticalSolidList"/>
    <dgm:cxn modelId="{E7E1BC82-27EA-4EE1-A3C2-41FC1F94B935}" type="presParOf" srcId="{E1033024-5E60-42AE-AFC4-96A2003AE221}" destId="{006A87F4-A818-4104-841D-D6FFF4247997}" srcOrd="3" destOrd="0" presId="urn:microsoft.com/office/officeart/2018/2/layout/IconVerticalSolidList"/>
    <dgm:cxn modelId="{4BAFD9B6-4E22-48C3-8480-CDD87A33C5EA}" type="presParOf" srcId="{E2E04459-CEF6-4245-8002-E6A323302BE2}" destId="{9164F65E-4CD9-4D04-A80F-53CF8C57148B}" srcOrd="1" destOrd="0" presId="urn:microsoft.com/office/officeart/2018/2/layout/IconVerticalSolidList"/>
    <dgm:cxn modelId="{07654A34-0421-4C24-A277-74BB12541545}" type="presParOf" srcId="{E2E04459-CEF6-4245-8002-E6A323302BE2}" destId="{73FE57FA-FC10-4462-98B9-56305D288AD4}" srcOrd="2" destOrd="0" presId="urn:microsoft.com/office/officeart/2018/2/layout/IconVerticalSolidList"/>
    <dgm:cxn modelId="{2D62825E-26F4-42CE-ADC2-4F212ED35924}" type="presParOf" srcId="{73FE57FA-FC10-4462-98B9-56305D288AD4}" destId="{0EDFB045-2546-4B6F-B742-0337FAF0ECD2}" srcOrd="0" destOrd="0" presId="urn:microsoft.com/office/officeart/2018/2/layout/IconVerticalSolidList"/>
    <dgm:cxn modelId="{59E061C4-BEA6-40CB-9E76-908A20BF8DC8}" type="presParOf" srcId="{73FE57FA-FC10-4462-98B9-56305D288AD4}" destId="{2EED0979-93BF-452F-BFAE-7470922CE255}" srcOrd="1" destOrd="0" presId="urn:microsoft.com/office/officeart/2018/2/layout/IconVerticalSolidList"/>
    <dgm:cxn modelId="{88F2C491-236D-4E74-867F-7B5B9DF664E9}" type="presParOf" srcId="{73FE57FA-FC10-4462-98B9-56305D288AD4}" destId="{16FB86C3-5CDC-4AE7-A017-E771867416C7}" srcOrd="2" destOrd="0" presId="urn:microsoft.com/office/officeart/2018/2/layout/IconVerticalSolidList"/>
    <dgm:cxn modelId="{8B085271-30D9-4834-9523-1BEE47C76170}" type="presParOf" srcId="{73FE57FA-FC10-4462-98B9-56305D288AD4}" destId="{8F595DA5-516B-4DD6-9645-9B79483FC379}" srcOrd="3" destOrd="0" presId="urn:microsoft.com/office/officeart/2018/2/layout/IconVerticalSolidList"/>
    <dgm:cxn modelId="{32CA6C7E-A514-40DB-A076-0FF248F73F39}" type="presParOf" srcId="{E2E04459-CEF6-4245-8002-E6A323302BE2}" destId="{97B255CD-6B7B-45EE-89ED-63E142D592A1}" srcOrd="3" destOrd="0" presId="urn:microsoft.com/office/officeart/2018/2/layout/IconVerticalSolidList"/>
    <dgm:cxn modelId="{DEB7B74A-3622-4207-BFF1-0E048F9251C0}" type="presParOf" srcId="{E2E04459-CEF6-4245-8002-E6A323302BE2}" destId="{44A07BDA-8881-4E5B-A26C-F3A182493FB8}" srcOrd="4" destOrd="0" presId="urn:microsoft.com/office/officeart/2018/2/layout/IconVerticalSolidList"/>
    <dgm:cxn modelId="{496AB1E5-2DAE-4564-8D6F-9AE68C631153}" type="presParOf" srcId="{44A07BDA-8881-4E5B-A26C-F3A182493FB8}" destId="{AC88CECB-96BC-4AEC-A2AA-93069ECB522C}" srcOrd="0" destOrd="0" presId="urn:microsoft.com/office/officeart/2018/2/layout/IconVerticalSolidList"/>
    <dgm:cxn modelId="{6225FA83-FC8B-4095-9A4D-F1134097A161}" type="presParOf" srcId="{44A07BDA-8881-4E5B-A26C-F3A182493FB8}" destId="{D6ED65A6-55B5-4051-85A0-E6DCC7F25118}" srcOrd="1" destOrd="0" presId="urn:microsoft.com/office/officeart/2018/2/layout/IconVerticalSolidList"/>
    <dgm:cxn modelId="{7ED78BB0-33FD-415D-AD94-7F50366D9E10}" type="presParOf" srcId="{44A07BDA-8881-4E5B-A26C-F3A182493FB8}" destId="{729375EE-F3A1-4A1C-B3DB-3EA43F743158}" srcOrd="2" destOrd="0" presId="urn:microsoft.com/office/officeart/2018/2/layout/IconVerticalSolidList"/>
    <dgm:cxn modelId="{24C62CE6-8EAD-44C5-BF0D-55986D43BEA5}" type="presParOf" srcId="{44A07BDA-8881-4E5B-A26C-F3A182493FB8}" destId="{0EBDFDDE-BAD7-46A1-AD7A-00167650F08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914CEF8-E56C-480E-B4EA-B159A1917D9F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FD28706-EF8E-426F-A72A-C3429B7AE86D}">
      <dgm:prSet/>
      <dgm:spPr/>
      <dgm:t>
        <a:bodyPr/>
        <a:lstStyle/>
        <a:p>
          <a:pPr algn="ctr"/>
          <a:r>
            <a:rPr lang="ru-RU" dirty="0"/>
            <a:t>Максимальные апостериорные ансамбли (</a:t>
          </a:r>
          <a:r>
            <a:rPr lang="ru-RU" dirty="0" err="1"/>
            <a:t>Maximum</a:t>
          </a:r>
          <a:r>
            <a:rPr lang="ru-RU" dirty="0"/>
            <a:t> </a:t>
          </a:r>
          <a:r>
            <a:rPr lang="ru-RU" dirty="0" err="1"/>
            <a:t>a</a:t>
          </a:r>
          <a:r>
            <a:rPr lang="ru-RU" dirty="0"/>
            <a:t>-</a:t>
          </a:r>
          <a:r>
            <a:rPr lang="en-US" dirty="0"/>
            <a:t>p</a:t>
          </a:r>
          <a:r>
            <a:rPr lang="ru-RU" dirty="0" err="1"/>
            <a:t>osteriori</a:t>
          </a:r>
          <a:r>
            <a:rPr lang="ru-RU" dirty="0"/>
            <a:t> </a:t>
          </a:r>
          <a:r>
            <a:rPr lang="ru-RU" dirty="0" err="1"/>
            <a:t>ensembles</a:t>
          </a:r>
          <a:r>
            <a:rPr lang="ru-RU" dirty="0"/>
            <a:t> - </a:t>
          </a:r>
          <a:r>
            <a:rPr lang="en-US" dirty="0"/>
            <a:t>MAP</a:t>
          </a:r>
          <a:r>
            <a:rPr lang="ru-RU" dirty="0"/>
            <a:t>)</a:t>
          </a:r>
          <a:endParaRPr lang="en-US" dirty="0"/>
        </a:p>
      </dgm:t>
    </dgm:pt>
    <dgm:pt modelId="{99914AD7-0821-4368-929A-F591752598CA}" type="parTrans" cxnId="{3F6F232A-CF76-41A9-9E3D-49C7BDA3F36B}">
      <dgm:prSet/>
      <dgm:spPr/>
      <dgm:t>
        <a:bodyPr/>
        <a:lstStyle/>
        <a:p>
          <a:endParaRPr lang="en-US"/>
        </a:p>
      </dgm:t>
    </dgm:pt>
    <dgm:pt modelId="{EE4648E9-F2A9-4A0C-B846-11AFA4C1F4E0}" type="sibTrans" cxnId="{3F6F232A-CF76-41A9-9E3D-49C7BDA3F36B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7DAFCCD0-248B-4245-9F9F-2E6AC2F3CDE0}">
      <dgm:prSet/>
      <dgm:spPr/>
      <dgm:t>
        <a:bodyPr/>
        <a:lstStyle/>
        <a:p>
          <a:pPr algn="ctr"/>
          <a:r>
            <a:rPr lang="ru-RU" dirty="0"/>
            <a:t>Вариационные ансамбли вывода</a:t>
          </a:r>
          <a:r>
            <a:rPr lang="en-US" dirty="0"/>
            <a:t> (Variational inference ensembles - VI)</a:t>
          </a:r>
        </a:p>
      </dgm:t>
    </dgm:pt>
    <dgm:pt modelId="{84C5B5D2-D7A5-4CF3-BD20-5B69822FB443}" type="parTrans" cxnId="{97FFBFFB-33A8-476E-A3FA-ECE5F0D5E5A6}">
      <dgm:prSet/>
      <dgm:spPr/>
      <dgm:t>
        <a:bodyPr/>
        <a:lstStyle/>
        <a:p>
          <a:endParaRPr lang="en-US"/>
        </a:p>
      </dgm:t>
    </dgm:pt>
    <dgm:pt modelId="{8CDFEAE0-32FF-42C8-8424-F36928BF1601}" type="sibTrans" cxnId="{97FFBFFB-33A8-476E-A3FA-ECE5F0D5E5A6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60D6F500-F187-44F0-81AD-624450C4B625}">
      <dgm:prSet/>
      <dgm:spPr/>
      <dgm:t>
        <a:bodyPr/>
        <a:lstStyle/>
        <a:p>
          <a:pPr algn="ctr"/>
          <a:r>
            <a:rPr lang="ru-RU" dirty="0"/>
            <a:t>Метод максимального правдоподобия (</a:t>
          </a:r>
          <a:r>
            <a:rPr lang="ru-RU" dirty="0" err="1"/>
            <a:t>Maximum</a:t>
          </a:r>
          <a:r>
            <a:rPr lang="ru-RU" dirty="0"/>
            <a:t> </a:t>
          </a:r>
          <a:r>
            <a:rPr lang="ru-RU" dirty="0" err="1"/>
            <a:t>Likelihood</a:t>
          </a:r>
          <a:r>
            <a:rPr lang="ru-RU" dirty="0"/>
            <a:t> </a:t>
          </a:r>
          <a:r>
            <a:rPr lang="ru-RU" dirty="0" err="1"/>
            <a:t>Estimation</a:t>
          </a:r>
          <a:r>
            <a:rPr lang="ru-RU" dirty="0"/>
            <a:t> - </a:t>
          </a:r>
          <a:r>
            <a:rPr lang="en-US" dirty="0"/>
            <a:t>MLE</a:t>
          </a:r>
          <a:r>
            <a:rPr lang="ru-RU" dirty="0"/>
            <a:t>)</a:t>
          </a:r>
          <a:endParaRPr lang="en-US" dirty="0"/>
        </a:p>
      </dgm:t>
    </dgm:pt>
    <dgm:pt modelId="{3DBCBA48-C93A-4ED4-B735-71A8FEDB02DA}" type="parTrans" cxnId="{F1B00604-1CC8-4A84-ADD5-85A15ED202A2}">
      <dgm:prSet/>
      <dgm:spPr/>
      <dgm:t>
        <a:bodyPr/>
        <a:lstStyle/>
        <a:p>
          <a:endParaRPr lang="en-US"/>
        </a:p>
      </dgm:t>
    </dgm:pt>
    <dgm:pt modelId="{A9A54A42-0301-4BA0-BE5D-D893F51D31CC}" type="sibTrans" cxnId="{F1B00604-1CC8-4A84-ADD5-85A15ED202A2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AFDF1A2D-5BAD-A846-8E69-EA8DC0FA6C63}" type="pres">
      <dgm:prSet presAssocID="{E914CEF8-E56C-480E-B4EA-B159A1917D9F}" presName="Name0" presStyleCnt="0">
        <dgm:presLayoutVars>
          <dgm:animLvl val="lvl"/>
          <dgm:resizeHandles val="exact"/>
        </dgm:presLayoutVars>
      </dgm:prSet>
      <dgm:spPr/>
    </dgm:pt>
    <dgm:pt modelId="{190DF697-381B-FF4E-885D-F91017E18686}" type="pres">
      <dgm:prSet presAssocID="{3FD28706-EF8E-426F-A72A-C3429B7AE86D}" presName="compositeNode" presStyleCnt="0">
        <dgm:presLayoutVars>
          <dgm:bulletEnabled val="1"/>
        </dgm:presLayoutVars>
      </dgm:prSet>
      <dgm:spPr/>
    </dgm:pt>
    <dgm:pt modelId="{FCB0BDAD-561F-6445-B273-2B11A62D09B6}" type="pres">
      <dgm:prSet presAssocID="{3FD28706-EF8E-426F-A72A-C3429B7AE86D}" presName="bgRect" presStyleLbl="bgAccFollowNode1" presStyleIdx="0" presStyleCnt="3"/>
      <dgm:spPr/>
    </dgm:pt>
    <dgm:pt modelId="{3437B314-F6BF-9440-9548-052A851990A8}" type="pres">
      <dgm:prSet presAssocID="{EE4648E9-F2A9-4A0C-B846-11AFA4C1F4E0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EFFD20D9-12F7-F64F-B437-E7AF30874EFE}" type="pres">
      <dgm:prSet presAssocID="{3FD28706-EF8E-426F-A72A-C3429B7AE86D}" presName="bottomLine" presStyleLbl="alignNode1" presStyleIdx="1" presStyleCnt="6">
        <dgm:presLayoutVars/>
      </dgm:prSet>
      <dgm:spPr/>
    </dgm:pt>
    <dgm:pt modelId="{8F9ECC84-F888-3E4E-AA50-F87D261C5A89}" type="pres">
      <dgm:prSet presAssocID="{3FD28706-EF8E-426F-A72A-C3429B7AE86D}" presName="nodeText" presStyleLbl="bgAccFollowNode1" presStyleIdx="0" presStyleCnt="3">
        <dgm:presLayoutVars>
          <dgm:bulletEnabled val="1"/>
        </dgm:presLayoutVars>
      </dgm:prSet>
      <dgm:spPr/>
    </dgm:pt>
    <dgm:pt modelId="{9C74CB12-AE67-5E44-8027-11A0BC7C2952}" type="pres">
      <dgm:prSet presAssocID="{EE4648E9-F2A9-4A0C-B846-11AFA4C1F4E0}" presName="sibTrans" presStyleCnt="0"/>
      <dgm:spPr/>
    </dgm:pt>
    <dgm:pt modelId="{EF679899-E838-9341-A13D-C1E0A9027A1F}" type="pres">
      <dgm:prSet presAssocID="{7DAFCCD0-248B-4245-9F9F-2E6AC2F3CDE0}" presName="compositeNode" presStyleCnt="0">
        <dgm:presLayoutVars>
          <dgm:bulletEnabled val="1"/>
        </dgm:presLayoutVars>
      </dgm:prSet>
      <dgm:spPr/>
    </dgm:pt>
    <dgm:pt modelId="{600F07C7-8F9F-7741-BF2B-01FA69A9F64A}" type="pres">
      <dgm:prSet presAssocID="{7DAFCCD0-248B-4245-9F9F-2E6AC2F3CDE0}" presName="bgRect" presStyleLbl="bgAccFollowNode1" presStyleIdx="1" presStyleCnt="3"/>
      <dgm:spPr/>
    </dgm:pt>
    <dgm:pt modelId="{D1CC7FD9-1C61-F544-BDC2-297125D59A5A}" type="pres">
      <dgm:prSet presAssocID="{8CDFEAE0-32FF-42C8-8424-F36928BF1601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43FBCC2A-DC6E-154C-AB55-DAA45C60247A}" type="pres">
      <dgm:prSet presAssocID="{7DAFCCD0-248B-4245-9F9F-2E6AC2F3CDE0}" presName="bottomLine" presStyleLbl="alignNode1" presStyleIdx="3" presStyleCnt="6">
        <dgm:presLayoutVars/>
      </dgm:prSet>
      <dgm:spPr/>
    </dgm:pt>
    <dgm:pt modelId="{6F21E0E5-12AE-EC4E-9AC6-F6D2AA452056}" type="pres">
      <dgm:prSet presAssocID="{7DAFCCD0-248B-4245-9F9F-2E6AC2F3CDE0}" presName="nodeText" presStyleLbl="bgAccFollowNode1" presStyleIdx="1" presStyleCnt="3">
        <dgm:presLayoutVars>
          <dgm:bulletEnabled val="1"/>
        </dgm:presLayoutVars>
      </dgm:prSet>
      <dgm:spPr/>
    </dgm:pt>
    <dgm:pt modelId="{4E051DBA-6E82-1041-B163-208142AEB23A}" type="pres">
      <dgm:prSet presAssocID="{8CDFEAE0-32FF-42C8-8424-F36928BF1601}" presName="sibTrans" presStyleCnt="0"/>
      <dgm:spPr/>
    </dgm:pt>
    <dgm:pt modelId="{1814B720-DD93-7046-9867-41D871727BF8}" type="pres">
      <dgm:prSet presAssocID="{60D6F500-F187-44F0-81AD-624450C4B625}" presName="compositeNode" presStyleCnt="0">
        <dgm:presLayoutVars>
          <dgm:bulletEnabled val="1"/>
        </dgm:presLayoutVars>
      </dgm:prSet>
      <dgm:spPr/>
    </dgm:pt>
    <dgm:pt modelId="{52D1A62B-8749-FB4D-A14A-70A018FAF06A}" type="pres">
      <dgm:prSet presAssocID="{60D6F500-F187-44F0-81AD-624450C4B625}" presName="bgRect" presStyleLbl="bgAccFollowNode1" presStyleIdx="2" presStyleCnt="3"/>
      <dgm:spPr/>
    </dgm:pt>
    <dgm:pt modelId="{9BD473D1-FEA3-1241-B1B2-BEA615473C64}" type="pres">
      <dgm:prSet presAssocID="{A9A54A42-0301-4BA0-BE5D-D893F51D31CC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787EA520-2577-A544-82B3-2CE6684C84CB}" type="pres">
      <dgm:prSet presAssocID="{60D6F500-F187-44F0-81AD-624450C4B625}" presName="bottomLine" presStyleLbl="alignNode1" presStyleIdx="5" presStyleCnt="6">
        <dgm:presLayoutVars/>
      </dgm:prSet>
      <dgm:spPr/>
    </dgm:pt>
    <dgm:pt modelId="{6A2D7011-F8A2-4B45-86B6-48BF40A1360A}" type="pres">
      <dgm:prSet presAssocID="{60D6F500-F187-44F0-81AD-624450C4B625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F1B00604-1CC8-4A84-ADD5-85A15ED202A2}" srcId="{E914CEF8-E56C-480E-B4EA-B159A1917D9F}" destId="{60D6F500-F187-44F0-81AD-624450C4B625}" srcOrd="2" destOrd="0" parTransId="{3DBCBA48-C93A-4ED4-B735-71A8FEDB02DA}" sibTransId="{A9A54A42-0301-4BA0-BE5D-D893F51D31CC}"/>
    <dgm:cxn modelId="{4E439719-A310-F147-854E-3A18B8BA8B5F}" type="presOf" srcId="{60D6F500-F187-44F0-81AD-624450C4B625}" destId="{52D1A62B-8749-FB4D-A14A-70A018FAF06A}" srcOrd="0" destOrd="0" presId="urn:microsoft.com/office/officeart/2016/7/layout/BasicLinearProcessNumbered"/>
    <dgm:cxn modelId="{3F6F232A-CF76-41A9-9E3D-49C7BDA3F36B}" srcId="{E914CEF8-E56C-480E-B4EA-B159A1917D9F}" destId="{3FD28706-EF8E-426F-A72A-C3429B7AE86D}" srcOrd="0" destOrd="0" parTransId="{99914AD7-0821-4368-929A-F591752598CA}" sibTransId="{EE4648E9-F2A9-4A0C-B846-11AFA4C1F4E0}"/>
    <dgm:cxn modelId="{9A88023D-9E8F-A944-B37B-5F5F543AEA4A}" type="presOf" srcId="{3FD28706-EF8E-426F-A72A-C3429B7AE86D}" destId="{FCB0BDAD-561F-6445-B273-2B11A62D09B6}" srcOrd="0" destOrd="0" presId="urn:microsoft.com/office/officeart/2016/7/layout/BasicLinearProcessNumbered"/>
    <dgm:cxn modelId="{E9DB2C45-FEF7-214F-BC0E-1978B058ADB2}" type="presOf" srcId="{A9A54A42-0301-4BA0-BE5D-D893F51D31CC}" destId="{9BD473D1-FEA3-1241-B1B2-BEA615473C64}" srcOrd="0" destOrd="0" presId="urn:microsoft.com/office/officeart/2016/7/layout/BasicLinearProcessNumbered"/>
    <dgm:cxn modelId="{3830B25E-135B-924A-9CB6-06967D909EF1}" type="presOf" srcId="{EE4648E9-F2A9-4A0C-B846-11AFA4C1F4E0}" destId="{3437B314-F6BF-9440-9548-052A851990A8}" srcOrd="0" destOrd="0" presId="urn:microsoft.com/office/officeart/2016/7/layout/BasicLinearProcessNumbered"/>
    <dgm:cxn modelId="{157A7D74-5FDE-0347-B001-DB75A299A448}" type="presOf" srcId="{7DAFCCD0-248B-4245-9F9F-2E6AC2F3CDE0}" destId="{6F21E0E5-12AE-EC4E-9AC6-F6D2AA452056}" srcOrd="1" destOrd="0" presId="urn:microsoft.com/office/officeart/2016/7/layout/BasicLinearProcessNumbered"/>
    <dgm:cxn modelId="{1D68A77A-342B-4A43-AA40-DC0B4FF4704F}" type="presOf" srcId="{8CDFEAE0-32FF-42C8-8424-F36928BF1601}" destId="{D1CC7FD9-1C61-F544-BDC2-297125D59A5A}" srcOrd="0" destOrd="0" presId="urn:microsoft.com/office/officeart/2016/7/layout/BasicLinearProcessNumbered"/>
    <dgm:cxn modelId="{8EB7327E-3114-904E-B51B-C121BFEE06AA}" type="presOf" srcId="{60D6F500-F187-44F0-81AD-624450C4B625}" destId="{6A2D7011-F8A2-4B45-86B6-48BF40A1360A}" srcOrd="1" destOrd="0" presId="urn:microsoft.com/office/officeart/2016/7/layout/BasicLinearProcessNumbered"/>
    <dgm:cxn modelId="{3F460C9C-8789-0A44-BB3B-6E3835770018}" type="presOf" srcId="{3FD28706-EF8E-426F-A72A-C3429B7AE86D}" destId="{8F9ECC84-F888-3E4E-AA50-F87D261C5A89}" srcOrd="1" destOrd="0" presId="urn:microsoft.com/office/officeart/2016/7/layout/BasicLinearProcessNumbered"/>
    <dgm:cxn modelId="{70C275CC-C13A-F44E-A8A8-92667ACC0A7D}" type="presOf" srcId="{E914CEF8-E56C-480E-B4EA-B159A1917D9F}" destId="{AFDF1A2D-5BAD-A846-8E69-EA8DC0FA6C63}" srcOrd="0" destOrd="0" presId="urn:microsoft.com/office/officeart/2016/7/layout/BasicLinearProcessNumbered"/>
    <dgm:cxn modelId="{B95429D7-F02F-D348-B487-2C9A6F479529}" type="presOf" srcId="{7DAFCCD0-248B-4245-9F9F-2E6AC2F3CDE0}" destId="{600F07C7-8F9F-7741-BF2B-01FA69A9F64A}" srcOrd="0" destOrd="0" presId="urn:microsoft.com/office/officeart/2016/7/layout/BasicLinearProcessNumbered"/>
    <dgm:cxn modelId="{97FFBFFB-33A8-476E-A3FA-ECE5F0D5E5A6}" srcId="{E914CEF8-E56C-480E-B4EA-B159A1917D9F}" destId="{7DAFCCD0-248B-4245-9F9F-2E6AC2F3CDE0}" srcOrd="1" destOrd="0" parTransId="{84C5B5D2-D7A5-4CF3-BD20-5B69822FB443}" sibTransId="{8CDFEAE0-32FF-42C8-8424-F36928BF1601}"/>
    <dgm:cxn modelId="{17AA9A55-7A7E-CC4B-939A-5CDA5AE2DAF3}" type="presParOf" srcId="{AFDF1A2D-5BAD-A846-8E69-EA8DC0FA6C63}" destId="{190DF697-381B-FF4E-885D-F91017E18686}" srcOrd="0" destOrd="0" presId="urn:microsoft.com/office/officeart/2016/7/layout/BasicLinearProcessNumbered"/>
    <dgm:cxn modelId="{A138491B-F142-934B-AC8A-A3806786C061}" type="presParOf" srcId="{190DF697-381B-FF4E-885D-F91017E18686}" destId="{FCB0BDAD-561F-6445-B273-2B11A62D09B6}" srcOrd="0" destOrd="0" presId="urn:microsoft.com/office/officeart/2016/7/layout/BasicLinearProcessNumbered"/>
    <dgm:cxn modelId="{2075B02F-09B0-A043-96EE-114A3331DC68}" type="presParOf" srcId="{190DF697-381B-FF4E-885D-F91017E18686}" destId="{3437B314-F6BF-9440-9548-052A851990A8}" srcOrd="1" destOrd="0" presId="urn:microsoft.com/office/officeart/2016/7/layout/BasicLinearProcessNumbered"/>
    <dgm:cxn modelId="{104D3E63-DCD6-C94B-BA5F-0942D3CDC18F}" type="presParOf" srcId="{190DF697-381B-FF4E-885D-F91017E18686}" destId="{EFFD20D9-12F7-F64F-B437-E7AF30874EFE}" srcOrd="2" destOrd="0" presId="urn:microsoft.com/office/officeart/2016/7/layout/BasicLinearProcessNumbered"/>
    <dgm:cxn modelId="{E9B70C8C-F0DA-4844-8B76-4BA9E088661D}" type="presParOf" srcId="{190DF697-381B-FF4E-885D-F91017E18686}" destId="{8F9ECC84-F888-3E4E-AA50-F87D261C5A89}" srcOrd="3" destOrd="0" presId="urn:microsoft.com/office/officeart/2016/7/layout/BasicLinearProcessNumbered"/>
    <dgm:cxn modelId="{1B74EDE3-EC31-DE40-A8A5-6E052369CBAD}" type="presParOf" srcId="{AFDF1A2D-5BAD-A846-8E69-EA8DC0FA6C63}" destId="{9C74CB12-AE67-5E44-8027-11A0BC7C2952}" srcOrd="1" destOrd="0" presId="urn:microsoft.com/office/officeart/2016/7/layout/BasicLinearProcessNumbered"/>
    <dgm:cxn modelId="{83EEBAF1-4F77-1047-AA25-CFD77DDB44E7}" type="presParOf" srcId="{AFDF1A2D-5BAD-A846-8E69-EA8DC0FA6C63}" destId="{EF679899-E838-9341-A13D-C1E0A9027A1F}" srcOrd="2" destOrd="0" presId="urn:microsoft.com/office/officeart/2016/7/layout/BasicLinearProcessNumbered"/>
    <dgm:cxn modelId="{DC20C542-3689-5B4B-81B9-50BE1A3D4498}" type="presParOf" srcId="{EF679899-E838-9341-A13D-C1E0A9027A1F}" destId="{600F07C7-8F9F-7741-BF2B-01FA69A9F64A}" srcOrd="0" destOrd="0" presId="urn:microsoft.com/office/officeart/2016/7/layout/BasicLinearProcessNumbered"/>
    <dgm:cxn modelId="{C5166FBD-D90F-434B-8822-F8BB50B1FB66}" type="presParOf" srcId="{EF679899-E838-9341-A13D-C1E0A9027A1F}" destId="{D1CC7FD9-1C61-F544-BDC2-297125D59A5A}" srcOrd="1" destOrd="0" presId="urn:microsoft.com/office/officeart/2016/7/layout/BasicLinearProcessNumbered"/>
    <dgm:cxn modelId="{BA205EFD-7CA6-4146-9F97-00742691E985}" type="presParOf" srcId="{EF679899-E838-9341-A13D-C1E0A9027A1F}" destId="{43FBCC2A-DC6E-154C-AB55-DAA45C60247A}" srcOrd="2" destOrd="0" presId="urn:microsoft.com/office/officeart/2016/7/layout/BasicLinearProcessNumbered"/>
    <dgm:cxn modelId="{71834C9E-D19C-5944-8DCD-A4AE0A532F56}" type="presParOf" srcId="{EF679899-E838-9341-A13D-C1E0A9027A1F}" destId="{6F21E0E5-12AE-EC4E-9AC6-F6D2AA452056}" srcOrd="3" destOrd="0" presId="urn:microsoft.com/office/officeart/2016/7/layout/BasicLinearProcessNumbered"/>
    <dgm:cxn modelId="{3F9156A5-7035-A24C-8630-DEF921DA298A}" type="presParOf" srcId="{AFDF1A2D-5BAD-A846-8E69-EA8DC0FA6C63}" destId="{4E051DBA-6E82-1041-B163-208142AEB23A}" srcOrd="3" destOrd="0" presId="urn:microsoft.com/office/officeart/2016/7/layout/BasicLinearProcessNumbered"/>
    <dgm:cxn modelId="{C1AE0194-C140-4C4B-BD24-EB2F2225A851}" type="presParOf" srcId="{AFDF1A2D-5BAD-A846-8E69-EA8DC0FA6C63}" destId="{1814B720-DD93-7046-9867-41D871727BF8}" srcOrd="4" destOrd="0" presId="urn:microsoft.com/office/officeart/2016/7/layout/BasicLinearProcessNumbered"/>
    <dgm:cxn modelId="{4CD11E07-E5E3-E54A-9C10-8D842649204F}" type="presParOf" srcId="{1814B720-DD93-7046-9867-41D871727BF8}" destId="{52D1A62B-8749-FB4D-A14A-70A018FAF06A}" srcOrd="0" destOrd="0" presId="urn:microsoft.com/office/officeart/2016/7/layout/BasicLinearProcessNumbered"/>
    <dgm:cxn modelId="{BBBD37C0-6808-D94E-94F9-00D15672BBED}" type="presParOf" srcId="{1814B720-DD93-7046-9867-41D871727BF8}" destId="{9BD473D1-FEA3-1241-B1B2-BEA615473C64}" srcOrd="1" destOrd="0" presId="urn:microsoft.com/office/officeart/2016/7/layout/BasicLinearProcessNumbered"/>
    <dgm:cxn modelId="{ACBAE4FD-9833-1F4A-B8D0-22A825AD0AFB}" type="presParOf" srcId="{1814B720-DD93-7046-9867-41D871727BF8}" destId="{787EA520-2577-A544-82B3-2CE6684C84CB}" srcOrd="2" destOrd="0" presId="urn:microsoft.com/office/officeart/2016/7/layout/BasicLinearProcessNumbered"/>
    <dgm:cxn modelId="{82540F50-0800-DA46-81F7-CB2DA02EAD0C}" type="presParOf" srcId="{1814B720-DD93-7046-9867-41D871727BF8}" destId="{6A2D7011-F8A2-4B45-86B6-48BF40A1360A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524403D-95B5-47D2-940B-0FE48BAE5B4E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ACBE73F-4E91-48E8-8D85-9FFD59D74AB2}">
      <dgm:prSet/>
      <dgm:spPr/>
      <dgm:t>
        <a:bodyPr/>
        <a:lstStyle/>
        <a:p>
          <a:r>
            <a:rPr lang="ru-RU" b="1" dirty="0" err="1"/>
            <a:t>Inference</a:t>
          </a:r>
          <a:r>
            <a:rPr lang="ru-RU" dirty="0"/>
            <a:t> </a:t>
          </a:r>
          <a:r>
            <a:rPr lang="en-US" dirty="0"/>
            <a:t>c</a:t>
          </a:r>
          <a:r>
            <a:rPr lang="ru-RU" dirty="0"/>
            <a:t>одержит функции для перемешивания данных, расчёта квантилей для нормальных и смешанных распределений, построения прогноза и алгоритмы обучения (MAP, MLE, VI). </a:t>
          </a:r>
          <a:endParaRPr lang="en-US" dirty="0"/>
        </a:p>
      </dgm:t>
    </dgm:pt>
    <dgm:pt modelId="{4999DBDA-7CBE-49FA-83C2-C4125E9E3BE6}" type="parTrans" cxnId="{E0ABE812-3682-4ACC-BD73-9E167F0D3A3A}">
      <dgm:prSet/>
      <dgm:spPr/>
      <dgm:t>
        <a:bodyPr/>
        <a:lstStyle/>
        <a:p>
          <a:endParaRPr lang="en-US"/>
        </a:p>
      </dgm:t>
    </dgm:pt>
    <dgm:pt modelId="{CAD5031E-BAB4-441C-A4E2-3E9C4BB7AB36}" type="sibTrans" cxnId="{E0ABE812-3682-4ACC-BD73-9E167F0D3A3A}">
      <dgm:prSet/>
      <dgm:spPr/>
      <dgm:t>
        <a:bodyPr/>
        <a:lstStyle/>
        <a:p>
          <a:endParaRPr lang="en-US"/>
        </a:p>
      </dgm:t>
    </dgm:pt>
    <dgm:pt modelId="{79EDD27D-1F02-4F0C-86F7-4D17A823F81F}">
      <dgm:prSet/>
      <dgm:spPr/>
      <dgm:t>
        <a:bodyPr/>
        <a:lstStyle/>
        <a:p>
          <a:r>
            <a:rPr lang="ru-RU" b="1" dirty="0" err="1"/>
            <a:t>Models</a:t>
          </a:r>
          <a:r>
            <a:rPr lang="ru-RU" dirty="0"/>
            <a:t> включает создание сезонных признаков, </a:t>
          </a:r>
          <a:r>
            <a:rPr lang="ru-RU" dirty="0" err="1"/>
            <a:t>фурье</a:t>
          </a:r>
          <a:r>
            <a:rPr lang="ru-RU" dirty="0"/>
            <a:t>-преобразования, а также построение модели BayesianNeuralField1D и её обучение. </a:t>
          </a:r>
          <a:endParaRPr lang="en-US" dirty="0"/>
        </a:p>
      </dgm:t>
    </dgm:pt>
    <dgm:pt modelId="{51A8973B-507F-45A1-BA87-FCEFE14DC3AA}" type="parTrans" cxnId="{74989B4E-8A4E-4D23-8EEB-7DC492EDAC57}">
      <dgm:prSet/>
      <dgm:spPr/>
      <dgm:t>
        <a:bodyPr/>
        <a:lstStyle/>
        <a:p>
          <a:endParaRPr lang="en-US"/>
        </a:p>
      </dgm:t>
    </dgm:pt>
    <dgm:pt modelId="{938F05BF-F6A8-47B2-AD1C-8D928763D3C3}" type="sibTrans" cxnId="{74989B4E-8A4E-4D23-8EEB-7DC492EDAC57}">
      <dgm:prSet/>
      <dgm:spPr/>
      <dgm:t>
        <a:bodyPr/>
        <a:lstStyle/>
        <a:p>
          <a:endParaRPr lang="en-US"/>
        </a:p>
      </dgm:t>
    </dgm:pt>
    <dgm:pt modelId="{ADD29472-196C-4620-A2CE-962FB4719EC3}">
      <dgm:prSet/>
      <dgm:spPr/>
      <dgm:t>
        <a:bodyPr/>
        <a:lstStyle/>
        <a:p>
          <a:r>
            <a:rPr lang="ru-RU" b="1" dirty="0" err="1"/>
            <a:t>Spatiotemporal</a:t>
          </a:r>
          <a:r>
            <a:rPr lang="ru-RU" dirty="0"/>
            <a:t> осуществляет предобработку временных данных, создание обработчика данных и реализацию моделей для временных и пространственно-временных задач. </a:t>
          </a:r>
          <a:endParaRPr lang="en-US" dirty="0"/>
        </a:p>
      </dgm:t>
    </dgm:pt>
    <dgm:pt modelId="{9E4188F8-662F-417F-9803-C3D986669F35}" type="parTrans" cxnId="{304AF37D-B924-48DB-8915-3AE07A6B1BAF}">
      <dgm:prSet/>
      <dgm:spPr/>
      <dgm:t>
        <a:bodyPr/>
        <a:lstStyle/>
        <a:p>
          <a:endParaRPr lang="en-US"/>
        </a:p>
      </dgm:t>
    </dgm:pt>
    <dgm:pt modelId="{DC0F7023-53E7-4C98-8B4A-7F78B28E80CF}" type="sibTrans" cxnId="{304AF37D-B924-48DB-8915-3AE07A6B1BAF}">
      <dgm:prSet/>
      <dgm:spPr/>
      <dgm:t>
        <a:bodyPr/>
        <a:lstStyle/>
        <a:p>
          <a:endParaRPr lang="en-US"/>
        </a:p>
      </dgm:t>
    </dgm:pt>
    <dgm:pt modelId="{77AA0C1F-6691-E045-983D-D54F4F5424A1}" type="pres">
      <dgm:prSet presAssocID="{4524403D-95B5-47D2-940B-0FE48BAE5B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2272E8B-07B1-144A-B783-3E014E70EAB1}" type="pres">
      <dgm:prSet presAssocID="{3ACBE73F-4E91-48E8-8D85-9FFD59D74AB2}" presName="hierRoot1" presStyleCnt="0"/>
      <dgm:spPr/>
    </dgm:pt>
    <dgm:pt modelId="{F2190DAE-AF88-AD49-8025-574FB2931D95}" type="pres">
      <dgm:prSet presAssocID="{3ACBE73F-4E91-48E8-8D85-9FFD59D74AB2}" presName="composite" presStyleCnt="0"/>
      <dgm:spPr/>
    </dgm:pt>
    <dgm:pt modelId="{954ECD4D-59F0-E043-9A16-F238A87A26B5}" type="pres">
      <dgm:prSet presAssocID="{3ACBE73F-4E91-48E8-8D85-9FFD59D74AB2}" presName="background" presStyleLbl="node0" presStyleIdx="0" presStyleCnt="3"/>
      <dgm:spPr/>
    </dgm:pt>
    <dgm:pt modelId="{D60BC32E-7372-B14C-BFB2-952CF05436AD}" type="pres">
      <dgm:prSet presAssocID="{3ACBE73F-4E91-48E8-8D85-9FFD59D74AB2}" presName="text" presStyleLbl="fgAcc0" presStyleIdx="0" presStyleCnt="3">
        <dgm:presLayoutVars>
          <dgm:chPref val="3"/>
        </dgm:presLayoutVars>
      </dgm:prSet>
      <dgm:spPr/>
    </dgm:pt>
    <dgm:pt modelId="{1378CC65-16F7-2642-90E7-7F3BA1D9E725}" type="pres">
      <dgm:prSet presAssocID="{3ACBE73F-4E91-48E8-8D85-9FFD59D74AB2}" presName="hierChild2" presStyleCnt="0"/>
      <dgm:spPr/>
    </dgm:pt>
    <dgm:pt modelId="{3ADB36F1-44DA-A74D-AE39-542E31692479}" type="pres">
      <dgm:prSet presAssocID="{79EDD27D-1F02-4F0C-86F7-4D17A823F81F}" presName="hierRoot1" presStyleCnt="0"/>
      <dgm:spPr/>
    </dgm:pt>
    <dgm:pt modelId="{C50DB3FB-D1C4-D142-B894-C001C40F3E47}" type="pres">
      <dgm:prSet presAssocID="{79EDD27D-1F02-4F0C-86F7-4D17A823F81F}" presName="composite" presStyleCnt="0"/>
      <dgm:spPr/>
    </dgm:pt>
    <dgm:pt modelId="{4F74ED8E-83E5-1F44-83C2-5747832DA736}" type="pres">
      <dgm:prSet presAssocID="{79EDD27D-1F02-4F0C-86F7-4D17A823F81F}" presName="background" presStyleLbl="node0" presStyleIdx="1" presStyleCnt="3"/>
      <dgm:spPr/>
    </dgm:pt>
    <dgm:pt modelId="{56BF7DF5-DB7F-6648-A8C3-7B58159762C1}" type="pres">
      <dgm:prSet presAssocID="{79EDD27D-1F02-4F0C-86F7-4D17A823F81F}" presName="text" presStyleLbl="fgAcc0" presStyleIdx="1" presStyleCnt="3">
        <dgm:presLayoutVars>
          <dgm:chPref val="3"/>
        </dgm:presLayoutVars>
      </dgm:prSet>
      <dgm:spPr/>
    </dgm:pt>
    <dgm:pt modelId="{1B0CB25A-C7E9-F647-9E7E-A4E7E75587F7}" type="pres">
      <dgm:prSet presAssocID="{79EDD27D-1F02-4F0C-86F7-4D17A823F81F}" presName="hierChild2" presStyleCnt="0"/>
      <dgm:spPr/>
    </dgm:pt>
    <dgm:pt modelId="{6D0B81ED-FB5F-F649-BEC7-0563F4989D4F}" type="pres">
      <dgm:prSet presAssocID="{ADD29472-196C-4620-A2CE-962FB4719EC3}" presName="hierRoot1" presStyleCnt="0"/>
      <dgm:spPr/>
    </dgm:pt>
    <dgm:pt modelId="{E84AA541-09BF-194F-8143-EC761211BACE}" type="pres">
      <dgm:prSet presAssocID="{ADD29472-196C-4620-A2CE-962FB4719EC3}" presName="composite" presStyleCnt="0"/>
      <dgm:spPr/>
    </dgm:pt>
    <dgm:pt modelId="{8C5B4116-A9D3-7641-9DC0-E7A7D651B605}" type="pres">
      <dgm:prSet presAssocID="{ADD29472-196C-4620-A2CE-962FB4719EC3}" presName="background" presStyleLbl="node0" presStyleIdx="2" presStyleCnt="3"/>
      <dgm:spPr/>
    </dgm:pt>
    <dgm:pt modelId="{B80B2E0E-E86D-E94E-80CC-704BA9F77EC3}" type="pres">
      <dgm:prSet presAssocID="{ADD29472-196C-4620-A2CE-962FB4719EC3}" presName="text" presStyleLbl="fgAcc0" presStyleIdx="2" presStyleCnt="3">
        <dgm:presLayoutVars>
          <dgm:chPref val="3"/>
        </dgm:presLayoutVars>
      </dgm:prSet>
      <dgm:spPr/>
    </dgm:pt>
    <dgm:pt modelId="{EE266071-12EF-D848-8115-A353F9C9DFB0}" type="pres">
      <dgm:prSet presAssocID="{ADD29472-196C-4620-A2CE-962FB4719EC3}" presName="hierChild2" presStyleCnt="0"/>
      <dgm:spPr/>
    </dgm:pt>
  </dgm:ptLst>
  <dgm:cxnLst>
    <dgm:cxn modelId="{46DE8E07-1D41-2243-953D-97FEF9B22A57}" type="presOf" srcId="{4524403D-95B5-47D2-940B-0FE48BAE5B4E}" destId="{77AA0C1F-6691-E045-983D-D54F4F5424A1}" srcOrd="0" destOrd="0" presId="urn:microsoft.com/office/officeart/2005/8/layout/hierarchy1"/>
    <dgm:cxn modelId="{E0ABE812-3682-4ACC-BD73-9E167F0D3A3A}" srcId="{4524403D-95B5-47D2-940B-0FE48BAE5B4E}" destId="{3ACBE73F-4E91-48E8-8D85-9FFD59D74AB2}" srcOrd="0" destOrd="0" parTransId="{4999DBDA-7CBE-49FA-83C2-C4125E9E3BE6}" sibTransId="{CAD5031E-BAB4-441C-A4E2-3E9C4BB7AB36}"/>
    <dgm:cxn modelId="{74989B4E-8A4E-4D23-8EEB-7DC492EDAC57}" srcId="{4524403D-95B5-47D2-940B-0FE48BAE5B4E}" destId="{79EDD27D-1F02-4F0C-86F7-4D17A823F81F}" srcOrd="1" destOrd="0" parTransId="{51A8973B-507F-45A1-BA87-FCEFE14DC3AA}" sibTransId="{938F05BF-F6A8-47B2-AD1C-8D928763D3C3}"/>
    <dgm:cxn modelId="{304AF37D-B924-48DB-8915-3AE07A6B1BAF}" srcId="{4524403D-95B5-47D2-940B-0FE48BAE5B4E}" destId="{ADD29472-196C-4620-A2CE-962FB4719EC3}" srcOrd="2" destOrd="0" parTransId="{9E4188F8-662F-417F-9803-C3D986669F35}" sibTransId="{DC0F7023-53E7-4C98-8B4A-7F78B28E80CF}"/>
    <dgm:cxn modelId="{2A116AA3-2A17-3D4E-B3C6-950F04A4B8F3}" type="presOf" srcId="{ADD29472-196C-4620-A2CE-962FB4719EC3}" destId="{B80B2E0E-E86D-E94E-80CC-704BA9F77EC3}" srcOrd="0" destOrd="0" presId="urn:microsoft.com/office/officeart/2005/8/layout/hierarchy1"/>
    <dgm:cxn modelId="{8A113FB1-CC55-7C4A-9FEE-D3F63549AB50}" type="presOf" srcId="{3ACBE73F-4E91-48E8-8D85-9FFD59D74AB2}" destId="{D60BC32E-7372-B14C-BFB2-952CF05436AD}" srcOrd="0" destOrd="0" presId="urn:microsoft.com/office/officeart/2005/8/layout/hierarchy1"/>
    <dgm:cxn modelId="{FB94ECF3-0E20-5946-888D-5FB1EB60434B}" type="presOf" srcId="{79EDD27D-1F02-4F0C-86F7-4D17A823F81F}" destId="{56BF7DF5-DB7F-6648-A8C3-7B58159762C1}" srcOrd="0" destOrd="0" presId="urn:microsoft.com/office/officeart/2005/8/layout/hierarchy1"/>
    <dgm:cxn modelId="{38324FD9-76B0-4A43-BA34-FB478180F588}" type="presParOf" srcId="{77AA0C1F-6691-E045-983D-D54F4F5424A1}" destId="{D2272E8B-07B1-144A-B783-3E014E70EAB1}" srcOrd="0" destOrd="0" presId="urn:microsoft.com/office/officeart/2005/8/layout/hierarchy1"/>
    <dgm:cxn modelId="{079B9830-B74E-B841-A655-3BE0D553425F}" type="presParOf" srcId="{D2272E8B-07B1-144A-B783-3E014E70EAB1}" destId="{F2190DAE-AF88-AD49-8025-574FB2931D95}" srcOrd="0" destOrd="0" presId="urn:microsoft.com/office/officeart/2005/8/layout/hierarchy1"/>
    <dgm:cxn modelId="{69FE19AD-A434-9444-B881-0ED4DA4B0624}" type="presParOf" srcId="{F2190DAE-AF88-AD49-8025-574FB2931D95}" destId="{954ECD4D-59F0-E043-9A16-F238A87A26B5}" srcOrd="0" destOrd="0" presId="urn:microsoft.com/office/officeart/2005/8/layout/hierarchy1"/>
    <dgm:cxn modelId="{79C449FC-E93D-FB4E-9818-3686AC185A44}" type="presParOf" srcId="{F2190DAE-AF88-AD49-8025-574FB2931D95}" destId="{D60BC32E-7372-B14C-BFB2-952CF05436AD}" srcOrd="1" destOrd="0" presId="urn:microsoft.com/office/officeart/2005/8/layout/hierarchy1"/>
    <dgm:cxn modelId="{BE6A3712-BF87-5C47-AC9B-F4C1F4A88C80}" type="presParOf" srcId="{D2272E8B-07B1-144A-B783-3E014E70EAB1}" destId="{1378CC65-16F7-2642-90E7-7F3BA1D9E725}" srcOrd="1" destOrd="0" presId="urn:microsoft.com/office/officeart/2005/8/layout/hierarchy1"/>
    <dgm:cxn modelId="{40D03C60-D52D-604D-A578-E09FC6C03B5C}" type="presParOf" srcId="{77AA0C1F-6691-E045-983D-D54F4F5424A1}" destId="{3ADB36F1-44DA-A74D-AE39-542E31692479}" srcOrd="1" destOrd="0" presId="urn:microsoft.com/office/officeart/2005/8/layout/hierarchy1"/>
    <dgm:cxn modelId="{91DC0353-B874-F746-A581-EB5C103F2D3A}" type="presParOf" srcId="{3ADB36F1-44DA-A74D-AE39-542E31692479}" destId="{C50DB3FB-D1C4-D142-B894-C001C40F3E47}" srcOrd="0" destOrd="0" presId="urn:microsoft.com/office/officeart/2005/8/layout/hierarchy1"/>
    <dgm:cxn modelId="{713BA681-1856-FE4C-8146-0842BC2CFB13}" type="presParOf" srcId="{C50DB3FB-D1C4-D142-B894-C001C40F3E47}" destId="{4F74ED8E-83E5-1F44-83C2-5747832DA736}" srcOrd="0" destOrd="0" presId="urn:microsoft.com/office/officeart/2005/8/layout/hierarchy1"/>
    <dgm:cxn modelId="{1D44D091-4742-CC45-A541-4A7BF497E709}" type="presParOf" srcId="{C50DB3FB-D1C4-D142-B894-C001C40F3E47}" destId="{56BF7DF5-DB7F-6648-A8C3-7B58159762C1}" srcOrd="1" destOrd="0" presId="urn:microsoft.com/office/officeart/2005/8/layout/hierarchy1"/>
    <dgm:cxn modelId="{E7F21EAA-B5BA-E948-9B67-4B27921FA35D}" type="presParOf" srcId="{3ADB36F1-44DA-A74D-AE39-542E31692479}" destId="{1B0CB25A-C7E9-F647-9E7E-A4E7E75587F7}" srcOrd="1" destOrd="0" presId="urn:microsoft.com/office/officeart/2005/8/layout/hierarchy1"/>
    <dgm:cxn modelId="{A836FE14-F103-6F40-944A-34D6BCAA082E}" type="presParOf" srcId="{77AA0C1F-6691-E045-983D-D54F4F5424A1}" destId="{6D0B81ED-FB5F-F649-BEC7-0563F4989D4F}" srcOrd="2" destOrd="0" presId="urn:microsoft.com/office/officeart/2005/8/layout/hierarchy1"/>
    <dgm:cxn modelId="{4059C667-1939-1A48-B06D-556335B280F8}" type="presParOf" srcId="{6D0B81ED-FB5F-F649-BEC7-0563F4989D4F}" destId="{E84AA541-09BF-194F-8143-EC761211BACE}" srcOrd="0" destOrd="0" presId="urn:microsoft.com/office/officeart/2005/8/layout/hierarchy1"/>
    <dgm:cxn modelId="{7F62CB41-EAA9-A44D-B107-7B5FA486AAB4}" type="presParOf" srcId="{E84AA541-09BF-194F-8143-EC761211BACE}" destId="{8C5B4116-A9D3-7641-9DC0-E7A7D651B605}" srcOrd="0" destOrd="0" presId="urn:microsoft.com/office/officeart/2005/8/layout/hierarchy1"/>
    <dgm:cxn modelId="{6C9DB3B2-FCE7-6340-8D36-D4F28727C231}" type="presParOf" srcId="{E84AA541-09BF-194F-8143-EC761211BACE}" destId="{B80B2E0E-E86D-E94E-80CC-704BA9F77EC3}" srcOrd="1" destOrd="0" presId="urn:microsoft.com/office/officeart/2005/8/layout/hierarchy1"/>
    <dgm:cxn modelId="{714F7D81-94F4-CB40-90EE-6C5D2553670C}" type="presParOf" srcId="{6D0B81ED-FB5F-F649-BEC7-0563F4989D4F}" destId="{EE266071-12EF-D848-8115-A353F9C9DFB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422073-60B3-FD43-868C-90E07CA0F797}">
      <dsp:nvSpPr>
        <dsp:cNvPr id="0" name=""/>
        <dsp:cNvSpPr/>
      </dsp:nvSpPr>
      <dsp:spPr>
        <a:xfrm>
          <a:off x="5241781" y="1764398"/>
          <a:ext cx="3390888" cy="8068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49863"/>
              </a:lnTo>
              <a:lnTo>
                <a:pt x="3390888" y="549863"/>
              </a:lnTo>
              <a:lnTo>
                <a:pt x="3390888" y="806877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A8350F-65D9-DF4A-9C04-3C39A6C39CE0}">
      <dsp:nvSpPr>
        <dsp:cNvPr id="0" name=""/>
        <dsp:cNvSpPr/>
      </dsp:nvSpPr>
      <dsp:spPr>
        <a:xfrm>
          <a:off x="5196061" y="1764398"/>
          <a:ext cx="91440" cy="8068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806877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6A7F72-53DB-664B-B8B0-CBE070F42928}">
      <dsp:nvSpPr>
        <dsp:cNvPr id="0" name=""/>
        <dsp:cNvSpPr/>
      </dsp:nvSpPr>
      <dsp:spPr>
        <a:xfrm>
          <a:off x="1850892" y="1764398"/>
          <a:ext cx="3390888" cy="806877"/>
        </a:xfrm>
        <a:custGeom>
          <a:avLst/>
          <a:gdLst/>
          <a:ahLst/>
          <a:cxnLst/>
          <a:rect l="0" t="0" r="0" b="0"/>
          <a:pathLst>
            <a:path>
              <a:moveTo>
                <a:pt x="3390888" y="0"/>
              </a:moveTo>
              <a:lnTo>
                <a:pt x="3390888" y="549863"/>
              </a:lnTo>
              <a:lnTo>
                <a:pt x="0" y="549863"/>
              </a:lnTo>
              <a:lnTo>
                <a:pt x="0" y="806877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261F58-68A9-514D-9D3B-B5AAA3C02AEA}">
      <dsp:nvSpPr>
        <dsp:cNvPr id="0" name=""/>
        <dsp:cNvSpPr/>
      </dsp:nvSpPr>
      <dsp:spPr>
        <a:xfrm>
          <a:off x="3854599" y="2677"/>
          <a:ext cx="2774363" cy="1761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0EABE-491E-E84A-9BB2-F006E9C7128A}">
      <dsp:nvSpPr>
        <dsp:cNvPr id="0" name=""/>
        <dsp:cNvSpPr/>
      </dsp:nvSpPr>
      <dsp:spPr>
        <a:xfrm>
          <a:off x="4162862" y="295526"/>
          <a:ext cx="2774363" cy="17617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i="1" kern="1200" dirty="0"/>
            <a:t>Пространственно-временные </a:t>
          </a:r>
          <a:r>
            <a:rPr lang="ru-RU" sz="1700" kern="1200" dirty="0"/>
            <a:t>данные – это данные, которые состоят из измерений, собранных в разное время и в разных местах:</a:t>
          </a:r>
          <a:endParaRPr lang="en-US" sz="1700" kern="1200" dirty="0"/>
        </a:p>
      </dsp:txBody>
      <dsp:txXfrm>
        <a:off x="4214461" y="347125"/>
        <a:ext cx="2671165" cy="1658522"/>
      </dsp:txXfrm>
    </dsp:sp>
    <dsp:sp modelId="{63E4D515-CBDE-2F40-8A23-C066BAAD1A78}">
      <dsp:nvSpPr>
        <dsp:cNvPr id="0" name=""/>
        <dsp:cNvSpPr/>
      </dsp:nvSpPr>
      <dsp:spPr>
        <a:xfrm>
          <a:off x="463711" y="2571275"/>
          <a:ext cx="2774363" cy="176172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41316C-A334-DF44-B57E-34DC89A65972}">
      <dsp:nvSpPr>
        <dsp:cNvPr id="0" name=""/>
        <dsp:cNvSpPr/>
      </dsp:nvSpPr>
      <dsp:spPr>
        <a:xfrm>
          <a:off x="771973" y="2864124"/>
          <a:ext cx="2774363" cy="17617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метеорология (прогноз объема осадков</a:t>
          </a:r>
          <a:r>
            <a:rPr lang="en-US" sz="1700" kern="1200"/>
            <a:t> </a:t>
          </a:r>
          <a:r>
            <a:rPr lang="ru-RU" sz="1700" kern="1200"/>
            <a:t>или </a:t>
          </a:r>
          <a:r>
            <a:rPr lang="ru-RU" sz="1700" kern="1200" dirty="0"/>
            <a:t>скорости ветра)</a:t>
          </a:r>
          <a:endParaRPr lang="en-US" sz="1700" kern="1200" dirty="0"/>
        </a:p>
      </dsp:txBody>
      <dsp:txXfrm>
        <a:off x="823572" y="2915723"/>
        <a:ext cx="2671165" cy="1658522"/>
      </dsp:txXfrm>
    </dsp:sp>
    <dsp:sp modelId="{B3F19B69-AE60-124B-8B64-559E457D367B}">
      <dsp:nvSpPr>
        <dsp:cNvPr id="0" name=""/>
        <dsp:cNvSpPr/>
      </dsp:nvSpPr>
      <dsp:spPr>
        <a:xfrm>
          <a:off x="3854599" y="2571275"/>
          <a:ext cx="2774363" cy="176172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0385F7-EE9F-6944-898F-D2CD39C6C4AE}">
      <dsp:nvSpPr>
        <dsp:cNvPr id="0" name=""/>
        <dsp:cNvSpPr/>
      </dsp:nvSpPr>
      <dsp:spPr>
        <a:xfrm>
          <a:off x="4162862" y="2864124"/>
          <a:ext cx="2774363" cy="17617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/>
            <a:t>эпидемиология (прогнозирование активных случаев гриппа) и </a:t>
          </a:r>
          <a:endParaRPr lang="en-US" sz="1700" kern="1200"/>
        </a:p>
      </dsp:txBody>
      <dsp:txXfrm>
        <a:off x="4214461" y="2915723"/>
        <a:ext cx="2671165" cy="1658522"/>
      </dsp:txXfrm>
    </dsp:sp>
    <dsp:sp modelId="{C6CE6326-7650-6042-B52E-71C88B368A26}">
      <dsp:nvSpPr>
        <dsp:cNvPr id="0" name=""/>
        <dsp:cNvSpPr/>
      </dsp:nvSpPr>
      <dsp:spPr>
        <a:xfrm>
          <a:off x="7245487" y="2571275"/>
          <a:ext cx="2774363" cy="176172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1264AC-0E57-4140-B0A1-9E9B7226CA86}">
      <dsp:nvSpPr>
        <dsp:cNvPr id="0" name=""/>
        <dsp:cNvSpPr/>
      </dsp:nvSpPr>
      <dsp:spPr>
        <a:xfrm>
          <a:off x="7553750" y="2864124"/>
          <a:ext cx="2774363" cy="17617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/>
            <a:t>городское планирование (предсказание перегруженности пассажиров на станциях метро)</a:t>
          </a:r>
          <a:endParaRPr lang="en-US" sz="1700" kern="1200"/>
        </a:p>
      </dsp:txBody>
      <dsp:txXfrm>
        <a:off x="7605349" y="2915723"/>
        <a:ext cx="2671165" cy="16585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913C8E-CBAC-B443-A63A-65370038BB3F}">
      <dsp:nvSpPr>
        <dsp:cNvPr id="0" name=""/>
        <dsp:cNvSpPr/>
      </dsp:nvSpPr>
      <dsp:spPr>
        <a:xfrm>
          <a:off x="1297" y="0"/>
          <a:ext cx="5060621" cy="3857626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4546" tIns="330200" rIns="39454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 dirty="0"/>
            <a:t>требуют обработки своей нестационарной динамики как во временной, так и в пространственной областях</a:t>
          </a:r>
          <a:endParaRPr lang="en-US" sz="2600" kern="1200" dirty="0"/>
        </a:p>
      </dsp:txBody>
      <dsp:txXfrm>
        <a:off x="1297" y="1465897"/>
        <a:ext cx="5060621" cy="2314575"/>
      </dsp:txXfrm>
    </dsp:sp>
    <dsp:sp modelId="{9DC36CD5-792A-6847-AF76-A0DDD6FF6B5F}">
      <dsp:nvSpPr>
        <dsp:cNvPr id="0" name=""/>
        <dsp:cNvSpPr/>
      </dsp:nvSpPr>
      <dsp:spPr>
        <a:xfrm>
          <a:off x="1952964" y="385762"/>
          <a:ext cx="1157287" cy="11572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227" tIns="12700" rIns="9022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2122445" y="555243"/>
        <a:ext cx="818325" cy="818325"/>
      </dsp:txXfrm>
    </dsp:sp>
    <dsp:sp modelId="{F7583115-A6E2-0747-A299-8FE9CFA6037D}">
      <dsp:nvSpPr>
        <dsp:cNvPr id="0" name=""/>
        <dsp:cNvSpPr/>
      </dsp:nvSpPr>
      <dsp:spPr>
        <a:xfrm>
          <a:off x="1297" y="3857554"/>
          <a:ext cx="5060621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1628FF-7CEE-BC46-B92B-E71EF43DF48F}">
      <dsp:nvSpPr>
        <dsp:cNvPr id="0" name=""/>
        <dsp:cNvSpPr/>
      </dsp:nvSpPr>
      <dsp:spPr>
        <a:xfrm>
          <a:off x="5567981" y="0"/>
          <a:ext cx="5060621" cy="3857626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4546" tIns="330200" rIns="39454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/>
            <a:t>обусловлены неизвестными и шумно наблюдаемыми процессами</a:t>
          </a:r>
          <a:endParaRPr lang="en-US" sz="2600" kern="1200"/>
        </a:p>
      </dsp:txBody>
      <dsp:txXfrm>
        <a:off x="5567981" y="1465897"/>
        <a:ext cx="5060621" cy="2314575"/>
      </dsp:txXfrm>
    </dsp:sp>
    <dsp:sp modelId="{DA3D4FFE-940E-D44A-919E-80E2E30584AC}">
      <dsp:nvSpPr>
        <dsp:cNvPr id="0" name=""/>
        <dsp:cNvSpPr/>
      </dsp:nvSpPr>
      <dsp:spPr>
        <a:xfrm>
          <a:off x="7519647" y="385762"/>
          <a:ext cx="1157287" cy="115728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227" tIns="12700" rIns="9022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7689128" y="555243"/>
        <a:ext cx="818325" cy="818325"/>
      </dsp:txXfrm>
    </dsp:sp>
    <dsp:sp modelId="{C2E6ECFC-4109-614C-9C79-9B0DC5B4DF8C}">
      <dsp:nvSpPr>
        <dsp:cNvPr id="0" name=""/>
        <dsp:cNvSpPr/>
      </dsp:nvSpPr>
      <dsp:spPr>
        <a:xfrm>
          <a:off x="5567981" y="3857554"/>
          <a:ext cx="5060621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2AED27-577F-F445-BF9F-48FF218DA5BA}">
      <dsp:nvSpPr>
        <dsp:cNvPr id="0" name=""/>
        <dsp:cNvSpPr/>
      </dsp:nvSpPr>
      <dsp:spPr>
        <a:xfrm>
          <a:off x="1305" y="173800"/>
          <a:ext cx="4581086" cy="29089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EA7FF0-1F51-B540-B0FC-F3877359F64A}">
      <dsp:nvSpPr>
        <dsp:cNvPr id="0" name=""/>
        <dsp:cNvSpPr/>
      </dsp:nvSpPr>
      <dsp:spPr>
        <a:xfrm>
          <a:off x="510314" y="657359"/>
          <a:ext cx="4581086" cy="29089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b="1" i="1" kern="1200" dirty="0"/>
            <a:t>Нейронные поля (NF):</a:t>
          </a:r>
          <a:r>
            <a:rPr lang="ru-RU" sz="2000" i="1" kern="1200" dirty="0"/>
            <a:t> это тип нейронной сети, предназначенный для работы с непрерывными данными, такими как изображения, сигналы или пространственные данные. </a:t>
          </a:r>
          <a:endParaRPr lang="en-US" sz="2000" kern="1200" dirty="0"/>
        </a:p>
      </dsp:txBody>
      <dsp:txXfrm>
        <a:off x="595515" y="742560"/>
        <a:ext cx="4410684" cy="2738587"/>
      </dsp:txXfrm>
    </dsp:sp>
    <dsp:sp modelId="{5FC6BB4A-2CDD-854D-8194-9E6DB39B15F6}">
      <dsp:nvSpPr>
        <dsp:cNvPr id="0" name=""/>
        <dsp:cNvSpPr/>
      </dsp:nvSpPr>
      <dsp:spPr>
        <a:xfrm>
          <a:off x="5600410" y="173800"/>
          <a:ext cx="4581086" cy="29089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CB7691-EC55-5A41-815F-C429B899793D}">
      <dsp:nvSpPr>
        <dsp:cNvPr id="0" name=""/>
        <dsp:cNvSpPr/>
      </dsp:nvSpPr>
      <dsp:spPr>
        <a:xfrm>
          <a:off x="6109420" y="657359"/>
          <a:ext cx="4581086" cy="29089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b="1" i="1" kern="1200" dirty="0"/>
            <a:t>Байесовская статистика:</a:t>
          </a:r>
          <a:r>
            <a:rPr lang="ru-RU" sz="2000" i="1" kern="1200" dirty="0"/>
            <a:t> вместо того чтобы искать единственное "наилучшее" значение для параметров модели, байесовский подход рассматривает параметры как случайные величины с определенным распределением вероятностей.</a:t>
          </a:r>
          <a:endParaRPr lang="en-US" sz="2000" kern="1200" dirty="0"/>
        </a:p>
      </dsp:txBody>
      <dsp:txXfrm>
        <a:off x="6194621" y="742560"/>
        <a:ext cx="4410684" cy="27385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A527B9-251A-FE4D-880C-C6B3E3030A19}">
      <dsp:nvSpPr>
        <dsp:cNvPr id="0" name=""/>
        <dsp:cNvSpPr/>
      </dsp:nvSpPr>
      <dsp:spPr>
        <a:xfrm>
          <a:off x="0" y="28238"/>
          <a:ext cx="9282814" cy="678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900" kern="1200"/>
            <a:t>оценивать неопределенность </a:t>
          </a:r>
          <a:endParaRPr lang="en-US" sz="2900" kern="1200"/>
        </a:p>
      </dsp:txBody>
      <dsp:txXfrm>
        <a:off x="33127" y="61365"/>
        <a:ext cx="9216560" cy="612346"/>
      </dsp:txXfrm>
    </dsp:sp>
    <dsp:sp modelId="{F6CB3972-FF85-8A4B-B447-C26601B36DDA}">
      <dsp:nvSpPr>
        <dsp:cNvPr id="0" name=""/>
        <dsp:cNvSpPr/>
      </dsp:nvSpPr>
      <dsp:spPr>
        <a:xfrm>
          <a:off x="0" y="790359"/>
          <a:ext cx="9282814" cy="678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900" kern="1200"/>
            <a:t>обучаться на малом количестве данных </a:t>
          </a:r>
          <a:endParaRPr lang="en-US" sz="2900" kern="1200"/>
        </a:p>
      </dsp:txBody>
      <dsp:txXfrm>
        <a:off x="33127" y="823486"/>
        <a:ext cx="9216560" cy="612346"/>
      </dsp:txXfrm>
    </dsp:sp>
    <dsp:sp modelId="{514E24BF-E538-BA46-AE34-E01EEA6E2C23}">
      <dsp:nvSpPr>
        <dsp:cNvPr id="0" name=""/>
        <dsp:cNvSpPr/>
      </dsp:nvSpPr>
      <dsp:spPr>
        <a:xfrm>
          <a:off x="0" y="1552479"/>
          <a:ext cx="9282814" cy="678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900" kern="1200"/>
            <a:t>адаптироваться к новым данным</a:t>
          </a:r>
          <a:endParaRPr lang="en-US" sz="2900" kern="1200"/>
        </a:p>
      </dsp:txBody>
      <dsp:txXfrm>
        <a:off x="33127" y="1585606"/>
        <a:ext cx="9216560" cy="61234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3E7D0-AEE9-104E-87C7-7E264BB74B5C}">
      <dsp:nvSpPr>
        <dsp:cNvPr id="0" name=""/>
        <dsp:cNvSpPr/>
      </dsp:nvSpPr>
      <dsp:spPr>
        <a:xfrm>
          <a:off x="0" y="0"/>
          <a:ext cx="2978952" cy="33941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4254" tIns="0" rIns="294254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/>
            <a:t>присваивает параметрам априорное распределение</a:t>
          </a:r>
          <a:endParaRPr lang="en-US" sz="2100" kern="1200"/>
        </a:p>
      </dsp:txBody>
      <dsp:txXfrm>
        <a:off x="0" y="1357658"/>
        <a:ext cx="2978952" cy="2036487"/>
      </dsp:txXfrm>
    </dsp:sp>
    <dsp:sp modelId="{885900A8-5C50-5E47-9960-256982AD8367}">
      <dsp:nvSpPr>
        <dsp:cNvPr id="0" name=""/>
        <dsp:cNvSpPr/>
      </dsp:nvSpPr>
      <dsp:spPr>
        <a:xfrm>
          <a:off x="735" y="0"/>
          <a:ext cx="2978952" cy="135765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4254" tIns="165100" rIns="2942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35" y="0"/>
        <a:ext cx="2978952" cy="1357658"/>
      </dsp:txXfrm>
    </dsp:sp>
    <dsp:sp modelId="{F94D82D3-2023-D743-9366-D37D8FFC13A2}">
      <dsp:nvSpPr>
        <dsp:cNvPr id="0" name=""/>
        <dsp:cNvSpPr/>
      </dsp:nvSpPr>
      <dsp:spPr>
        <a:xfrm>
          <a:off x="3218004" y="0"/>
          <a:ext cx="2978952" cy="339414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4254" tIns="0" rIns="294254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/>
            <a:t>создает апостериорное распределение, учитывая наблюдаемые данные</a:t>
          </a:r>
          <a:endParaRPr lang="en-US" sz="2100" kern="1200"/>
        </a:p>
      </dsp:txBody>
      <dsp:txXfrm>
        <a:off x="3218004" y="1357658"/>
        <a:ext cx="2978952" cy="2036487"/>
      </dsp:txXfrm>
    </dsp:sp>
    <dsp:sp modelId="{CA32E017-D803-DC46-9B71-BE440F711897}">
      <dsp:nvSpPr>
        <dsp:cNvPr id="0" name=""/>
        <dsp:cNvSpPr/>
      </dsp:nvSpPr>
      <dsp:spPr>
        <a:xfrm>
          <a:off x="3218004" y="0"/>
          <a:ext cx="2978952" cy="135765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4254" tIns="165100" rIns="2942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218004" y="0"/>
        <a:ext cx="2978952" cy="1357658"/>
      </dsp:txXfrm>
    </dsp:sp>
    <dsp:sp modelId="{71A63B93-9211-F745-8E4F-F3AB7B035C7E}">
      <dsp:nvSpPr>
        <dsp:cNvPr id="0" name=""/>
        <dsp:cNvSpPr/>
      </dsp:nvSpPr>
      <dsp:spPr>
        <a:xfrm>
          <a:off x="6435273" y="0"/>
          <a:ext cx="2978952" cy="339414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4254" tIns="0" rIns="294254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/>
            <a:t>Для учета разной частоты в данных добавляется функция Фурье</a:t>
          </a:r>
          <a:endParaRPr lang="en-US" sz="2100" kern="1200"/>
        </a:p>
      </dsp:txBody>
      <dsp:txXfrm>
        <a:off x="6435273" y="1357658"/>
        <a:ext cx="2978952" cy="2036487"/>
      </dsp:txXfrm>
    </dsp:sp>
    <dsp:sp modelId="{B08749C6-501E-1444-AD80-5C59BE536D7E}">
      <dsp:nvSpPr>
        <dsp:cNvPr id="0" name=""/>
        <dsp:cNvSpPr/>
      </dsp:nvSpPr>
      <dsp:spPr>
        <a:xfrm>
          <a:off x="6435273" y="0"/>
          <a:ext cx="2978952" cy="135765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4254" tIns="165100" rIns="2942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435273" y="0"/>
        <a:ext cx="2978952" cy="135765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023D1C-8915-4348-AE66-9E5C6322754E}">
      <dsp:nvSpPr>
        <dsp:cNvPr id="0" name=""/>
        <dsp:cNvSpPr/>
      </dsp:nvSpPr>
      <dsp:spPr>
        <a:xfrm>
          <a:off x="0" y="671"/>
          <a:ext cx="6171948" cy="157078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261E4D-5649-4C1C-BCA5-B61E8D1CD536}">
      <dsp:nvSpPr>
        <dsp:cNvPr id="0" name=""/>
        <dsp:cNvSpPr/>
      </dsp:nvSpPr>
      <dsp:spPr>
        <a:xfrm>
          <a:off x="475163" y="354098"/>
          <a:ext cx="863933" cy="86393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6A87F4-A818-4104-841D-D6FFF4247997}">
      <dsp:nvSpPr>
        <dsp:cNvPr id="0" name=""/>
        <dsp:cNvSpPr/>
      </dsp:nvSpPr>
      <dsp:spPr>
        <a:xfrm>
          <a:off x="1814259" y="671"/>
          <a:ext cx="4357688" cy="15707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242" tIns="166242" rIns="166242" bIns="16624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500" i="1" kern="1200"/>
            <a:t>⦁ </a:t>
          </a:r>
          <a:r>
            <a:rPr lang="en-US" sz="2500" i="1" kern="1200"/>
            <a:t>LinearTerms</a:t>
          </a:r>
          <a:endParaRPr lang="en-US" sz="2500" kern="1200"/>
        </a:p>
      </dsp:txBody>
      <dsp:txXfrm>
        <a:off x="1814259" y="671"/>
        <a:ext cx="4357688" cy="1570787"/>
      </dsp:txXfrm>
    </dsp:sp>
    <dsp:sp modelId="{0EDFB045-2546-4B6F-B742-0337FAF0ECD2}">
      <dsp:nvSpPr>
        <dsp:cNvPr id="0" name=""/>
        <dsp:cNvSpPr/>
      </dsp:nvSpPr>
      <dsp:spPr>
        <a:xfrm>
          <a:off x="0" y="1964156"/>
          <a:ext cx="6171948" cy="157078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ED0979-93BF-452F-BFAE-7470922CE255}">
      <dsp:nvSpPr>
        <dsp:cNvPr id="0" name=""/>
        <dsp:cNvSpPr/>
      </dsp:nvSpPr>
      <dsp:spPr>
        <a:xfrm>
          <a:off x="475163" y="2317583"/>
          <a:ext cx="863933" cy="86393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595DA5-516B-4DD6-9645-9B79483FC379}">
      <dsp:nvSpPr>
        <dsp:cNvPr id="0" name=""/>
        <dsp:cNvSpPr/>
      </dsp:nvSpPr>
      <dsp:spPr>
        <a:xfrm>
          <a:off x="1814259" y="1964156"/>
          <a:ext cx="4357688" cy="15707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242" tIns="166242" rIns="166242" bIns="16624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500" i="1" kern="1200"/>
            <a:t>⦁ Взаимодействия</a:t>
          </a:r>
          <a:r>
            <a:rPr lang="en-US" sz="2500" i="1" kern="1200"/>
            <a:t> (Temporal-Spatial Interactions, Spatial-Spatial Interactions</a:t>
          </a:r>
          <a:r>
            <a:rPr lang="ru-RU" sz="2500" i="1" kern="1200"/>
            <a:t>)</a:t>
          </a:r>
          <a:endParaRPr lang="en-US" sz="2500" kern="1200"/>
        </a:p>
      </dsp:txBody>
      <dsp:txXfrm>
        <a:off x="1814259" y="1964156"/>
        <a:ext cx="4357688" cy="1570787"/>
      </dsp:txXfrm>
    </dsp:sp>
    <dsp:sp modelId="{AC88CECB-96BC-4AEC-A2AA-93069ECB522C}">
      <dsp:nvSpPr>
        <dsp:cNvPr id="0" name=""/>
        <dsp:cNvSpPr/>
      </dsp:nvSpPr>
      <dsp:spPr>
        <a:xfrm>
          <a:off x="0" y="3927640"/>
          <a:ext cx="6171948" cy="157078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ED65A6-55B5-4051-85A0-E6DCC7F25118}">
      <dsp:nvSpPr>
        <dsp:cNvPr id="0" name=""/>
        <dsp:cNvSpPr/>
      </dsp:nvSpPr>
      <dsp:spPr>
        <a:xfrm>
          <a:off x="475163" y="4281068"/>
          <a:ext cx="863933" cy="86393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BDFDDE-BAD7-46A1-AD7A-00167650F089}">
      <dsp:nvSpPr>
        <dsp:cNvPr id="0" name=""/>
        <dsp:cNvSpPr/>
      </dsp:nvSpPr>
      <dsp:spPr>
        <a:xfrm>
          <a:off x="1814259" y="3927640"/>
          <a:ext cx="4357688" cy="15707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242" tIns="166242" rIns="166242" bIns="16624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500" i="1" kern="1200"/>
            <a:t>⦁ Фурье-признаки (Spatial Fourier Features)</a:t>
          </a:r>
          <a:endParaRPr lang="en-US" sz="2500" kern="1200"/>
        </a:p>
      </dsp:txBody>
      <dsp:txXfrm>
        <a:off x="1814259" y="3927640"/>
        <a:ext cx="4357688" cy="157078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0BDAD-561F-6445-B273-2B11A62D09B6}">
      <dsp:nvSpPr>
        <dsp:cNvPr id="0" name=""/>
        <dsp:cNvSpPr/>
      </dsp:nvSpPr>
      <dsp:spPr>
        <a:xfrm>
          <a:off x="0" y="0"/>
          <a:ext cx="3321843" cy="385762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984" tIns="330200" rIns="258984" bIns="33020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Максимальные апостериорные ансамбли (</a:t>
          </a:r>
          <a:r>
            <a:rPr lang="ru-RU" sz="2200" kern="1200" dirty="0" err="1"/>
            <a:t>Maximum</a:t>
          </a:r>
          <a:r>
            <a:rPr lang="ru-RU" sz="2200" kern="1200" dirty="0"/>
            <a:t> </a:t>
          </a:r>
          <a:r>
            <a:rPr lang="ru-RU" sz="2200" kern="1200" dirty="0" err="1"/>
            <a:t>a</a:t>
          </a:r>
          <a:r>
            <a:rPr lang="ru-RU" sz="2200" kern="1200" dirty="0"/>
            <a:t>-</a:t>
          </a:r>
          <a:r>
            <a:rPr lang="en-US" sz="2200" kern="1200" dirty="0"/>
            <a:t>p</a:t>
          </a:r>
          <a:r>
            <a:rPr lang="ru-RU" sz="2200" kern="1200" dirty="0" err="1"/>
            <a:t>osteriori</a:t>
          </a:r>
          <a:r>
            <a:rPr lang="ru-RU" sz="2200" kern="1200" dirty="0"/>
            <a:t> </a:t>
          </a:r>
          <a:r>
            <a:rPr lang="ru-RU" sz="2200" kern="1200" dirty="0" err="1"/>
            <a:t>ensembles</a:t>
          </a:r>
          <a:r>
            <a:rPr lang="ru-RU" sz="2200" kern="1200" dirty="0"/>
            <a:t> - </a:t>
          </a:r>
          <a:r>
            <a:rPr lang="en-US" sz="2200" kern="1200" dirty="0"/>
            <a:t>MAP</a:t>
          </a:r>
          <a:r>
            <a:rPr lang="ru-RU" sz="2200" kern="1200" dirty="0"/>
            <a:t>)</a:t>
          </a:r>
          <a:endParaRPr lang="en-US" sz="2200" kern="1200" dirty="0"/>
        </a:p>
      </dsp:txBody>
      <dsp:txXfrm>
        <a:off x="0" y="1465897"/>
        <a:ext cx="3321843" cy="2314575"/>
      </dsp:txXfrm>
    </dsp:sp>
    <dsp:sp modelId="{3437B314-F6BF-9440-9548-052A851990A8}">
      <dsp:nvSpPr>
        <dsp:cNvPr id="0" name=""/>
        <dsp:cNvSpPr/>
      </dsp:nvSpPr>
      <dsp:spPr>
        <a:xfrm>
          <a:off x="1082277" y="385762"/>
          <a:ext cx="1157287" cy="11572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227" tIns="12700" rIns="9022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251758" y="555243"/>
        <a:ext cx="818325" cy="818325"/>
      </dsp:txXfrm>
    </dsp:sp>
    <dsp:sp modelId="{EFFD20D9-12F7-F64F-B437-E7AF30874EFE}">
      <dsp:nvSpPr>
        <dsp:cNvPr id="0" name=""/>
        <dsp:cNvSpPr/>
      </dsp:nvSpPr>
      <dsp:spPr>
        <a:xfrm>
          <a:off x="0" y="3857554"/>
          <a:ext cx="3321843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0F07C7-8F9F-7741-BF2B-01FA69A9F64A}">
      <dsp:nvSpPr>
        <dsp:cNvPr id="0" name=""/>
        <dsp:cNvSpPr/>
      </dsp:nvSpPr>
      <dsp:spPr>
        <a:xfrm>
          <a:off x="3654028" y="0"/>
          <a:ext cx="3321843" cy="385762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984" tIns="330200" rIns="258984" bIns="33020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Вариационные ансамбли вывода</a:t>
          </a:r>
          <a:r>
            <a:rPr lang="en-US" sz="2200" kern="1200" dirty="0"/>
            <a:t> (Variational inference ensembles - VI)</a:t>
          </a:r>
        </a:p>
      </dsp:txBody>
      <dsp:txXfrm>
        <a:off x="3654028" y="1465897"/>
        <a:ext cx="3321843" cy="2314575"/>
      </dsp:txXfrm>
    </dsp:sp>
    <dsp:sp modelId="{D1CC7FD9-1C61-F544-BDC2-297125D59A5A}">
      <dsp:nvSpPr>
        <dsp:cNvPr id="0" name=""/>
        <dsp:cNvSpPr/>
      </dsp:nvSpPr>
      <dsp:spPr>
        <a:xfrm>
          <a:off x="4736306" y="385762"/>
          <a:ext cx="1157287" cy="11572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227" tIns="12700" rIns="9022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4905787" y="555243"/>
        <a:ext cx="818325" cy="818325"/>
      </dsp:txXfrm>
    </dsp:sp>
    <dsp:sp modelId="{43FBCC2A-DC6E-154C-AB55-DAA45C60247A}">
      <dsp:nvSpPr>
        <dsp:cNvPr id="0" name=""/>
        <dsp:cNvSpPr/>
      </dsp:nvSpPr>
      <dsp:spPr>
        <a:xfrm>
          <a:off x="3654028" y="3857554"/>
          <a:ext cx="3321843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D1A62B-8749-FB4D-A14A-70A018FAF06A}">
      <dsp:nvSpPr>
        <dsp:cNvPr id="0" name=""/>
        <dsp:cNvSpPr/>
      </dsp:nvSpPr>
      <dsp:spPr>
        <a:xfrm>
          <a:off x="7308056" y="0"/>
          <a:ext cx="3321843" cy="385762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984" tIns="330200" rIns="258984" bIns="33020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Метод максимального правдоподобия (</a:t>
          </a:r>
          <a:r>
            <a:rPr lang="ru-RU" sz="2200" kern="1200" dirty="0" err="1"/>
            <a:t>Maximum</a:t>
          </a:r>
          <a:r>
            <a:rPr lang="ru-RU" sz="2200" kern="1200" dirty="0"/>
            <a:t> </a:t>
          </a:r>
          <a:r>
            <a:rPr lang="ru-RU" sz="2200" kern="1200" dirty="0" err="1"/>
            <a:t>Likelihood</a:t>
          </a:r>
          <a:r>
            <a:rPr lang="ru-RU" sz="2200" kern="1200" dirty="0"/>
            <a:t> </a:t>
          </a:r>
          <a:r>
            <a:rPr lang="ru-RU" sz="2200" kern="1200" dirty="0" err="1"/>
            <a:t>Estimation</a:t>
          </a:r>
          <a:r>
            <a:rPr lang="ru-RU" sz="2200" kern="1200" dirty="0"/>
            <a:t> - </a:t>
          </a:r>
          <a:r>
            <a:rPr lang="en-US" sz="2200" kern="1200" dirty="0"/>
            <a:t>MLE</a:t>
          </a:r>
          <a:r>
            <a:rPr lang="ru-RU" sz="2200" kern="1200" dirty="0"/>
            <a:t>)</a:t>
          </a:r>
          <a:endParaRPr lang="en-US" sz="2200" kern="1200" dirty="0"/>
        </a:p>
      </dsp:txBody>
      <dsp:txXfrm>
        <a:off x="7308056" y="1465897"/>
        <a:ext cx="3321843" cy="2314575"/>
      </dsp:txXfrm>
    </dsp:sp>
    <dsp:sp modelId="{9BD473D1-FEA3-1241-B1B2-BEA615473C64}">
      <dsp:nvSpPr>
        <dsp:cNvPr id="0" name=""/>
        <dsp:cNvSpPr/>
      </dsp:nvSpPr>
      <dsp:spPr>
        <a:xfrm>
          <a:off x="8390334" y="385762"/>
          <a:ext cx="1157287" cy="11572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227" tIns="12700" rIns="9022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559815" y="555243"/>
        <a:ext cx="818325" cy="818325"/>
      </dsp:txXfrm>
    </dsp:sp>
    <dsp:sp modelId="{787EA520-2577-A544-82B3-2CE6684C84CB}">
      <dsp:nvSpPr>
        <dsp:cNvPr id="0" name=""/>
        <dsp:cNvSpPr/>
      </dsp:nvSpPr>
      <dsp:spPr>
        <a:xfrm>
          <a:off x="7308056" y="3857554"/>
          <a:ext cx="3321843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4ECD4D-59F0-E043-9A16-F238A87A26B5}">
      <dsp:nvSpPr>
        <dsp:cNvPr id="0" name=""/>
        <dsp:cNvSpPr/>
      </dsp:nvSpPr>
      <dsp:spPr>
        <a:xfrm>
          <a:off x="0" y="756623"/>
          <a:ext cx="3007072" cy="19094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0BC32E-7372-B14C-BFB2-952CF05436AD}">
      <dsp:nvSpPr>
        <dsp:cNvPr id="0" name=""/>
        <dsp:cNvSpPr/>
      </dsp:nvSpPr>
      <dsp:spPr>
        <a:xfrm>
          <a:off x="334119" y="1074036"/>
          <a:ext cx="3007072" cy="19094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b="1" kern="1200" dirty="0" err="1"/>
            <a:t>Inference</a:t>
          </a:r>
          <a:r>
            <a:rPr lang="ru-RU" sz="1400" kern="1200" dirty="0"/>
            <a:t> </a:t>
          </a:r>
          <a:r>
            <a:rPr lang="en-US" sz="1400" kern="1200" dirty="0"/>
            <a:t>c</a:t>
          </a:r>
          <a:r>
            <a:rPr lang="ru-RU" sz="1400" kern="1200" dirty="0"/>
            <a:t>одержит функции для перемешивания данных, расчёта квантилей для нормальных и смешанных распределений, построения прогноза и алгоритмы обучения (MAP, MLE, VI). </a:t>
          </a:r>
          <a:endParaRPr lang="en-US" sz="1400" kern="1200" dirty="0"/>
        </a:p>
      </dsp:txBody>
      <dsp:txXfrm>
        <a:off x="390046" y="1129963"/>
        <a:ext cx="2895218" cy="1797636"/>
      </dsp:txXfrm>
    </dsp:sp>
    <dsp:sp modelId="{4F74ED8E-83E5-1F44-83C2-5747832DA736}">
      <dsp:nvSpPr>
        <dsp:cNvPr id="0" name=""/>
        <dsp:cNvSpPr/>
      </dsp:nvSpPr>
      <dsp:spPr>
        <a:xfrm>
          <a:off x="3675310" y="756623"/>
          <a:ext cx="3007072" cy="19094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BF7DF5-DB7F-6648-A8C3-7B58159762C1}">
      <dsp:nvSpPr>
        <dsp:cNvPr id="0" name=""/>
        <dsp:cNvSpPr/>
      </dsp:nvSpPr>
      <dsp:spPr>
        <a:xfrm>
          <a:off x="4009429" y="1074036"/>
          <a:ext cx="3007072" cy="19094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b="1" kern="1200" dirty="0" err="1"/>
            <a:t>Models</a:t>
          </a:r>
          <a:r>
            <a:rPr lang="ru-RU" sz="1400" kern="1200" dirty="0"/>
            <a:t> включает создание сезонных признаков, </a:t>
          </a:r>
          <a:r>
            <a:rPr lang="ru-RU" sz="1400" kern="1200" dirty="0" err="1"/>
            <a:t>фурье</a:t>
          </a:r>
          <a:r>
            <a:rPr lang="ru-RU" sz="1400" kern="1200" dirty="0"/>
            <a:t>-преобразования, а также построение модели BayesianNeuralField1D и её обучение. </a:t>
          </a:r>
          <a:endParaRPr lang="en-US" sz="1400" kern="1200" dirty="0"/>
        </a:p>
      </dsp:txBody>
      <dsp:txXfrm>
        <a:off x="4065356" y="1129963"/>
        <a:ext cx="2895218" cy="1797636"/>
      </dsp:txXfrm>
    </dsp:sp>
    <dsp:sp modelId="{8C5B4116-A9D3-7641-9DC0-E7A7D651B605}">
      <dsp:nvSpPr>
        <dsp:cNvPr id="0" name=""/>
        <dsp:cNvSpPr/>
      </dsp:nvSpPr>
      <dsp:spPr>
        <a:xfrm>
          <a:off x="7350620" y="756623"/>
          <a:ext cx="3007072" cy="19094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0B2E0E-E86D-E94E-80CC-704BA9F77EC3}">
      <dsp:nvSpPr>
        <dsp:cNvPr id="0" name=""/>
        <dsp:cNvSpPr/>
      </dsp:nvSpPr>
      <dsp:spPr>
        <a:xfrm>
          <a:off x="7684739" y="1074036"/>
          <a:ext cx="3007072" cy="19094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b="1" kern="1200" dirty="0" err="1"/>
            <a:t>Spatiotemporal</a:t>
          </a:r>
          <a:r>
            <a:rPr lang="ru-RU" sz="1400" kern="1200" dirty="0"/>
            <a:t> осуществляет предобработку временных данных, создание обработчика данных и реализацию моделей для временных и пространственно-временных задач. </a:t>
          </a:r>
          <a:endParaRPr lang="en-US" sz="1400" kern="1200" dirty="0"/>
        </a:p>
      </dsp:txBody>
      <dsp:txXfrm>
        <a:off x="7740666" y="1129963"/>
        <a:ext cx="2895218" cy="17976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304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43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51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795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4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5/11/25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937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5/11/25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24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5/11/25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45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5/11/25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66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5/11/25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491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5/11/25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58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1959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7" r:id="rId6"/>
    <p:sldLayoutId id="2147483792" r:id="rId7"/>
    <p:sldLayoutId id="2147483793" r:id="rId8"/>
    <p:sldLayoutId id="2147483794" r:id="rId9"/>
    <p:sldLayoutId id="2147483796" r:id="rId10"/>
    <p:sldLayoutId id="214748379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15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253813-E68C-20F0-3E95-812ED4673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04552" y="871758"/>
            <a:ext cx="5825448" cy="38711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Spatio temprotal long-term and short-term forecasting</a:t>
            </a:r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577F2B1-B321-504F-E8DA-E298BEEE8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9964" y="4785543"/>
            <a:ext cx="5322013" cy="1005657"/>
          </a:xfrm>
        </p:spPr>
        <p:txBody>
          <a:bodyPr>
            <a:normAutofit/>
          </a:bodyPr>
          <a:lstStyle/>
          <a:p>
            <a:r>
              <a:rPr lang="ru-RU" dirty="0"/>
              <a:t>Чеснокова Алина</a:t>
            </a:r>
            <a:br>
              <a:rPr lang="ru-RU" dirty="0"/>
            </a:br>
            <a:r>
              <a:rPr lang="ru-RU" dirty="0"/>
              <a:t>Гришаева Арина</a:t>
            </a:r>
          </a:p>
        </p:txBody>
      </p:sp>
      <p:pic>
        <p:nvPicPr>
          <p:cNvPr id="4" name="Picture 3" descr="Цветки вишни">
            <a:extLst>
              <a:ext uri="{FF2B5EF4-FFF2-40B4-BE49-F238E27FC236}">
                <a16:creationId xmlns:a16="http://schemas.microsoft.com/office/drawing/2014/main" id="{A07F67A5-97C7-4577-7139-4ECD75D727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020" r="39512" b="-1"/>
          <a:stretch/>
        </p:blipFill>
        <p:spPr>
          <a:xfrm>
            <a:off x="1" y="10"/>
            <a:ext cx="4876799" cy="6857989"/>
          </a:xfrm>
          <a:prstGeom prst="rect">
            <a:avLst/>
          </a:prstGeom>
        </p:spPr>
      </p:pic>
      <p:cxnSp>
        <p:nvCxnSpPr>
          <p:cNvPr id="64" name="Straight Connector 17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723900"/>
            <a:ext cx="57062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19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6134100"/>
            <a:ext cx="56681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186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86F054-4759-8CD7-AEBA-63246E05C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914776" cy="3977269"/>
          </a:xfrm>
        </p:spPr>
        <p:txBody>
          <a:bodyPr>
            <a:normAutofit/>
          </a:bodyPr>
          <a:lstStyle/>
          <a:p>
            <a:r>
              <a:rPr lang="ru-RU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Ковариаты</a:t>
            </a:r>
            <a:r>
              <a:rPr lang="ru-RU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могут включать следующие функции</a:t>
            </a:r>
            <a:r>
              <a:rPr lang="ru-RU">
                <a:latin typeface="Times New Roman" panose="02020603050405020304" pitchFamily="18" charset="0"/>
                <a:ea typeface="Aptos" panose="020B0004020202020204" pitchFamily="34" charset="0"/>
              </a:rPr>
              <a:t>:</a:t>
            </a:r>
            <a:endParaRPr lang="ru-RU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FD5B9F-5FB6-467D-83D5-DF82F1907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524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570406DC-4DB7-F6B2-8A23-711EBA91B8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2371800"/>
              </p:ext>
            </p:extLst>
          </p:nvPr>
        </p:nvGraphicFramePr>
        <p:xfrm>
          <a:off x="5219952" y="723900"/>
          <a:ext cx="6171948" cy="5499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2006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0FCBE1-D7BF-D6D5-13F0-4796D610E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E6C9C68-5E81-E93E-3CD3-98B1B4FDD7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3"/>
          <a:stretch/>
        </p:blipFill>
        <p:spPr bwMode="auto">
          <a:xfrm>
            <a:off x="334780" y="842640"/>
            <a:ext cx="6921661" cy="51727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ADFBAD-6B35-C62C-358B-E84B73C06908}"/>
              </a:ext>
            </a:extLst>
          </p:cNvPr>
          <p:cNvSpPr txBox="1"/>
          <p:nvPr/>
        </p:nvSpPr>
        <p:spPr>
          <a:xfrm>
            <a:off x="7256441" y="1603948"/>
            <a:ext cx="43771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dirty="0"/>
              <a:t>Серые круги – наблюдаемые переменные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dirty="0"/>
              <a:t>Белые – локальные скрытые переменные</a:t>
            </a:r>
          </a:p>
          <a:p>
            <a:pPr marL="285750" indent="-285750">
              <a:buClr>
                <a:srgbClr val="FF8AD8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dirty="0"/>
              <a:t>Розовые – глобальные параметры, которые являются общими для всех пространственно-временных координат</a:t>
            </a:r>
          </a:p>
        </p:txBody>
      </p:sp>
      <p:pic>
        <p:nvPicPr>
          <p:cNvPr id="3" name="Рисунок 2" descr="Изображение выглядит как текст, Шрифт, белый, рукописный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90E1A5D-FA52-7C03-3F7C-B9BEDBEAF2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441" y="4412112"/>
            <a:ext cx="4621252" cy="125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489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0E4E9E-54DD-820F-8161-035683114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98176" cy="1051914"/>
          </a:xfrm>
        </p:spPr>
        <p:txBody>
          <a:bodyPr>
            <a:normAutofit/>
          </a:bodyPr>
          <a:lstStyle/>
          <a:p>
            <a:r>
              <a:rPr lang="ru-RU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Апостериорный вывод</a:t>
            </a:r>
            <a:r>
              <a:rPr lang="ru-RU" dirty="0">
                <a:effectLst/>
              </a:rPr>
              <a:t> </a:t>
            </a:r>
            <a:endParaRPr lang="ru-RU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BB96FAB-CCBF-4D1E-9D0D-B038ACC2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14FACE1E-0948-1A6E-A572-CA387FFAE7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8064551"/>
              </p:ext>
            </p:extLst>
          </p:nvPr>
        </p:nvGraphicFramePr>
        <p:xfrm>
          <a:off x="800100" y="2276474"/>
          <a:ext cx="10629900" cy="3857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8927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BE836D-2DCB-893F-E042-34E19F1A7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044" y="138144"/>
            <a:ext cx="10691265" cy="1307592"/>
          </a:xfrm>
        </p:spPr>
        <p:txBody>
          <a:bodyPr>
            <a:normAutofit/>
          </a:bodyPr>
          <a:lstStyle/>
          <a:p>
            <a:r>
              <a:rPr lang="ru-RU" sz="2800" dirty="0"/>
              <a:t>Сравнение </a:t>
            </a:r>
            <a:r>
              <a:rPr lang="en-US" sz="2800" dirty="0"/>
              <a:t>map, vi, </a:t>
            </a:r>
            <a:r>
              <a:rPr lang="en-US" sz="2800" dirty="0" err="1"/>
              <a:t>mle</a:t>
            </a:r>
            <a:r>
              <a:rPr lang="en-US" sz="2800" dirty="0"/>
              <a:t> </a:t>
            </a:r>
            <a:r>
              <a:rPr lang="ru-RU" sz="2800" dirty="0"/>
              <a:t>по времени и метрике</a:t>
            </a:r>
            <a:r>
              <a:rPr lang="en-US" sz="2800" dirty="0"/>
              <a:t> </a:t>
            </a:r>
            <a:endParaRPr lang="ru-RU" sz="2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F169460-9DF4-E555-0882-5D5946B408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513" y="791940"/>
            <a:ext cx="7882358" cy="582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419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ED4A1D-FE20-3567-2B6F-35789FEBA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367" y="640707"/>
            <a:ext cx="10691265" cy="254643"/>
          </a:xfrm>
        </p:spPr>
        <p:txBody>
          <a:bodyPr>
            <a:normAutofit fontScale="90000"/>
          </a:bodyPr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BAYESNF с вариационным выводом (VI)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 </a:t>
            </a:r>
            <a:r>
              <a:rPr lang="ru-RU" dirty="0">
                <a:effectLst/>
              </a:rPr>
              <a:t> </a:t>
            </a:r>
            <a:endParaRPr lang="ru-RU" dirty="0"/>
          </a:p>
        </p:txBody>
      </p:sp>
      <p:pic>
        <p:nvPicPr>
          <p:cNvPr id="5" name="Объект 4" descr="Изображение выглядит как текст, снимок экрана, меню, Параллельный&#10;&#10;Автоматически созданное описание">
            <a:extLst>
              <a:ext uri="{FF2B5EF4-FFF2-40B4-BE49-F238E27FC236}">
                <a16:creationId xmlns:a16="http://schemas.microsoft.com/office/drawing/2014/main" id="{F44E966C-27AD-7E0B-7471-97AF31BA6D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47631"/>
          <a:stretch/>
        </p:blipFill>
        <p:spPr>
          <a:xfrm>
            <a:off x="856528" y="1271550"/>
            <a:ext cx="6586324" cy="3878508"/>
          </a:xfrm>
        </p:spPr>
      </p:pic>
      <p:pic>
        <p:nvPicPr>
          <p:cNvPr id="6" name="Объект 4" descr="Изображение выглядит как текст, снимок экрана, меню, Параллельный&#10;&#10;Автоматически созданное описание">
            <a:extLst>
              <a:ext uri="{FF2B5EF4-FFF2-40B4-BE49-F238E27FC236}">
                <a16:creationId xmlns:a16="http://schemas.microsoft.com/office/drawing/2014/main" id="{716000D7-E8C5-379D-C4C7-8CA55576C63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0313" b="14892"/>
          <a:stretch/>
        </p:blipFill>
        <p:spPr>
          <a:xfrm>
            <a:off x="856527" y="5159936"/>
            <a:ext cx="6586325" cy="1095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693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053A1-F9C2-542C-9EA4-2742AD60C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BAYESNF с использованием MAP </a:t>
            </a:r>
            <a:endParaRPr lang="ru-RU" b="1" dirty="0"/>
          </a:p>
        </p:txBody>
      </p:sp>
      <p:pic>
        <p:nvPicPr>
          <p:cNvPr id="6" name="Рисунок 5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2B2A113E-6E83-2322-F89B-876D1A402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2221992"/>
            <a:ext cx="9920549" cy="164099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C98F94A-E3B9-3B10-A4B3-574EB7A04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1742997"/>
            <a:ext cx="9920549" cy="47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334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4F647D-E63D-7403-B357-FBCC7F942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367" y="646478"/>
            <a:ext cx="10691265" cy="1307592"/>
          </a:xfrm>
        </p:spPr>
        <p:txBody>
          <a:bodyPr/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STGLMM</a:t>
            </a:r>
            <a:r>
              <a:rPr lang="ru-RU" dirty="0">
                <a:effectLst/>
              </a:rPr>
              <a:t> </a:t>
            </a:r>
            <a:endParaRPr lang="ru-RU" dirty="0"/>
          </a:p>
        </p:txBody>
      </p:sp>
      <p:pic>
        <p:nvPicPr>
          <p:cNvPr id="5" name="Объект 4" descr="Изображение выглядит как текст, снимок экрана, чек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5FADF66E-E35E-FB13-AE74-FB565A0A30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9820" y="2312885"/>
            <a:ext cx="9920549" cy="2071206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1B9D231-5180-AC73-177C-719B29E5B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20" y="1833890"/>
            <a:ext cx="9920549" cy="47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641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F8A0F8-1AE7-5B2F-EBFF-78B8101CE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ru-RU" dirty="0"/>
              <a:t>Код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EB860A87-1815-6416-D085-B23EA46B64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926674"/>
              </p:ext>
            </p:extLst>
          </p:nvPr>
        </p:nvGraphicFramePr>
        <p:xfrm>
          <a:off x="700088" y="1892716"/>
          <a:ext cx="10691812" cy="374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35694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C0638B-F9B6-0EE5-1D79-7BC757E5C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              JAX                                     </a:t>
            </a:r>
            <a:r>
              <a:rPr lang="en-US" dirty="0" err="1"/>
              <a:t>Pytorch</a:t>
            </a:r>
            <a:endParaRPr lang="ru-RU" dirty="0"/>
          </a:p>
        </p:txBody>
      </p:sp>
      <p:pic>
        <p:nvPicPr>
          <p:cNvPr id="6" name="Объект 5" descr="Изображение выглядит как текст, снимок экрана, Шрифт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BC78440C-EEB2-3CA3-2EC4-EBADD0B0E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1728"/>
          <a:stretch/>
        </p:blipFill>
        <p:spPr>
          <a:xfrm>
            <a:off x="6046268" y="1894954"/>
            <a:ext cx="5654958" cy="3740150"/>
          </a:xfrm>
        </p:spPr>
      </p:pic>
      <p:sp>
        <p:nvSpPr>
          <p:cNvPr id="4" name="Стрелка вправо 3">
            <a:extLst>
              <a:ext uri="{FF2B5EF4-FFF2-40B4-BE49-F238E27FC236}">
                <a16:creationId xmlns:a16="http://schemas.microsoft.com/office/drawing/2014/main" id="{057B3068-A838-E361-8475-30B4AF162488}"/>
              </a:ext>
            </a:extLst>
          </p:cNvPr>
          <p:cNvSpPr/>
          <p:nvPr/>
        </p:nvSpPr>
        <p:spPr>
          <a:xfrm>
            <a:off x="4835137" y="1091295"/>
            <a:ext cx="1394086" cy="476901"/>
          </a:xfrm>
          <a:prstGeom prst="rightArrow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6C20A643-F047-F077-B9A0-1E5B5174975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043" b="3722"/>
          <a:stretch/>
        </p:blipFill>
        <p:spPr>
          <a:xfrm>
            <a:off x="391310" y="1894954"/>
            <a:ext cx="5246167" cy="229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3508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6E9EC-3C13-BF64-9A3C-A38E88122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1BA204-9591-501F-1E0C-080E5DC69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              JAX                                     </a:t>
            </a:r>
            <a:r>
              <a:rPr lang="en-US" dirty="0" err="1"/>
              <a:t>Pytorch</a:t>
            </a:r>
            <a:endParaRPr lang="ru-RU" dirty="0"/>
          </a:p>
        </p:txBody>
      </p:sp>
      <p:pic>
        <p:nvPicPr>
          <p:cNvPr id="6" name="Объект 5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F2CBCD2B-39A7-3971-DBA1-54701A0E0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83" t="891" b="-1"/>
          <a:stretch/>
        </p:blipFill>
        <p:spPr>
          <a:xfrm>
            <a:off x="406083" y="2074460"/>
            <a:ext cx="5689917" cy="3207224"/>
          </a:xfrm>
        </p:spPr>
      </p:pic>
      <p:sp>
        <p:nvSpPr>
          <p:cNvPr id="4" name="Стрелка вправо 3">
            <a:extLst>
              <a:ext uri="{FF2B5EF4-FFF2-40B4-BE49-F238E27FC236}">
                <a16:creationId xmlns:a16="http://schemas.microsoft.com/office/drawing/2014/main" id="{FE135F12-CF37-3CC4-3F53-64E3CB80ED71}"/>
              </a:ext>
            </a:extLst>
          </p:cNvPr>
          <p:cNvSpPr/>
          <p:nvPr/>
        </p:nvSpPr>
        <p:spPr>
          <a:xfrm>
            <a:off x="4835137" y="1091295"/>
            <a:ext cx="1394086" cy="476901"/>
          </a:xfrm>
          <a:prstGeom prst="rightArrow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 descr="Изображение выглядит как текст, Шриф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DF103A9F-233E-6AD3-6913-A1CC131231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54223" y="2556856"/>
            <a:ext cx="6761090" cy="174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16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F226286A-34A8-4920-2E72-86FCCF8AE4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667734"/>
              </p:ext>
            </p:extLst>
          </p:nvPr>
        </p:nvGraphicFramePr>
        <p:xfrm>
          <a:off x="700087" y="1114738"/>
          <a:ext cx="10791825" cy="46285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92522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355700-CCB0-E614-6015-C0E70B4F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Данные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A55828-2933-9547-D076-A62F093CA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4" y="1727317"/>
            <a:ext cx="10691265" cy="776040"/>
          </a:xfrm>
        </p:spPr>
        <p:txBody>
          <a:bodyPr/>
          <a:lstStyle/>
          <a:p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Д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анные о еженедельных случаях заболевания ветряной оспой в 20 округах Венгрии в период с 2005 по 2014 год. </a:t>
            </a:r>
            <a:endParaRPr lang="ru-RU" dirty="0"/>
          </a:p>
        </p:txBody>
      </p:sp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43F1BBC8-D313-4F71-39D3-78BC98C87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524352"/>
              </p:ext>
            </p:extLst>
          </p:nvPr>
        </p:nvGraphicFramePr>
        <p:xfrm>
          <a:off x="1788932" y="2923540"/>
          <a:ext cx="8127999" cy="1177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70281198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1691622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68933113"/>
                    </a:ext>
                  </a:extLst>
                </a:gridCol>
              </a:tblGrid>
              <a:tr h="537290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Jax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PyTorch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22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RMSE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32.79481506347656</a:t>
                      </a:r>
                    </a:p>
                    <a:p>
                      <a:pPr algn="ctr"/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35.50316541406665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22820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A4CF492-F442-9AD4-3A71-9D370062243F}"/>
              </a:ext>
            </a:extLst>
          </p:cNvPr>
          <p:cNvSpPr txBox="1"/>
          <p:nvPr/>
        </p:nvSpPr>
        <p:spPr>
          <a:xfrm>
            <a:off x="2407534" y="4815068"/>
            <a:ext cx="7834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!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pip install git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+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https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://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github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com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/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ArinaGri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/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DL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_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project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git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– ссылка для использования нашего пакета в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ЮпитерЛаб</a:t>
            </a:r>
            <a:endParaRPr lang="ru-R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93764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49A851-3D30-F6DB-B7ED-CEBC4F96B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1180" y="1190996"/>
            <a:ext cx="3330906" cy="34410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 err="1"/>
              <a:t>Спасибо</a:t>
            </a:r>
            <a:r>
              <a:rPr lang="en-US" sz="4200" dirty="0"/>
              <a:t> </a:t>
            </a:r>
            <a:r>
              <a:rPr lang="en-US" sz="4200" dirty="0" err="1"/>
              <a:t>за</a:t>
            </a:r>
            <a:r>
              <a:rPr lang="en-US" sz="4200" dirty="0"/>
              <a:t> </a:t>
            </a:r>
            <a:r>
              <a:rPr lang="en-US" sz="4200" dirty="0" err="1"/>
              <a:t>внимание</a:t>
            </a:r>
            <a:r>
              <a:rPr lang="en-US" sz="4200" dirty="0"/>
              <a:t>!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21A28666-69E5-F71D-E4CC-EA171EB3C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45541" y="863602"/>
            <a:ext cx="5134757" cy="513475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885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388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0C943F-33B2-10F8-1C05-3EBA1141E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98176" cy="1051914"/>
          </a:xfrm>
        </p:spPr>
        <p:txBody>
          <a:bodyPr>
            <a:normAutofit/>
          </a:bodyPr>
          <a:lstStyle/>
          <a:p>
            <a:r>
              <a:rPr lang="ru-RU" sz="370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пространственно-временные данные</a:t>
            </a:r>
            <a:endParaRPr lang="ru-RU" sz="37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BB96FAB-CCBF-4D1E-9D0D-B038ACC2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43373688-C929-7BC0-A4E3-9BC467FBE0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6268283"/>
              </p:ext>
            </p:extLst>
          </p:nvPr>
        </p:nvGraphicFramePr>
        <p:xfrm>
          <a:off x="800100" y="2276474"/>
          <a:ext cx="10629900" cy="3857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4581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D6BD5B-0730-A1F0-847D-D1D579F08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175" y="891251"/>
            <a:ext cx="10691265" cy="1307592"/>
          </a:xfrm>
        </p:spPr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гауссовские процессы</a:t>
            </a:r>
            <a:r>
              <a:rPr lang="ru-RU" dirty="0">
                <a:effectLst/>
              </a:rPr>
              <a:t>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E03965-8AF4-DEB9-67A6-50EC0C0B3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735" y="1759004"/>
            <a:ext cx="10691265" cy="1887021"/>
          </a:xfrm>
        </p:spPr>
        <p:txBody>
          <a:bodyPr/>
          <a:lstStyle/>
          <a:p>
            <a:r>
              <a:rPr lang="ru-RU" dirty="0"/>
              <a:t>Вероятностная модель</a:t>
            </a:r>
          </a:p>
          <a:p>
            <a:r>
              <a:rPr lang="ru-RU" dirty="0"/>
              <a:t>Строит доверительные интервалы</a:t>
            </a:r>
          </a:p>
          <a:p>
            <a:r>
              <a:rPr lang="ru-RU" dirty="0"/>
              <a:t>Моделирует распределение функций</a:t>
            </a:r>
          </a:p>
          <a:p>
            <a:r>
              <a:rPr lang="ru-RU" dirty="0"/>
              <a:t>Аппроксимирует их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A56B48-A6F2-0FC2-81C5-944595B2DB2C}"/>
              </a:ext>
            </a:extLst>
          </p:cNvPr>
          <p:cNvSpPr txBox="1"/>
          <p:nvPr/>
        </p:nvSpPr>
        <p:spPr>
          <a:xfrm>
            <a:off x="914399" y="4058993"/>
            <a:ext cx="94903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НО!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имеет слишком большую вычислительную сложность </a:t>
            </a:r>
            <a:r>
              <a:rPr lang="ru-RU" sz="1800" i="1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ru-RU" sz="1800" i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N3)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требует подробных знаний об области применения</a:t>
            </a:r>
            <a:endParaRPr lang="ru-R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5" name="Стрелка вправо 4">
            <a:extLst>
              <a:ext uri="{FF2B5EF4-FFF2-40B4-BE49-F238E27FC236}">
                <a16:creationId xmlns:a16="http://schemas.microsoft.com/office/drawing/2014/main" id="{140942C1-6303-192B-478E-13AF124E9599}"/>
              </a:ext>
            </a:extLst>
          </p:cNvPr>
          <p:cNvSpPr/>
          <p:nvPr/>
        </p:nvSpPr>
        <p:spPr>
          <a:xfrm>
            <a:off x="7537395" y="4420706"/>
            <a:ext cx="1394086" cy="476901"/>
          </a:xfrm>
          <a:prstGeom prst="rightArrow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58D0DB-3A41-DA28-D53C-23E35D5EB379}"/>
              </a:ext>
            </a:extLst>
          </p:cNvPr>
          <p:cNvSpPr txBox="1"/>
          <p:nvPr/>
        </p:nvSpPr>
        <p:spPr>
          <a:xfrm>
            <a:off x="9455576" y="4420706"/>
            <a:ext cx="1898247" cy="5232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BAYESNF</a:t>
            </a:r>
            <a:endParaRPr lang="ru-RU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3137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94996E-3EAB-D7E8-C0D1-6BC1473B3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BAYESNF - </a:t>
            </a:r>
            <a:r>
              <a:rPr lang="ru-RU" sz="25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вероятностная модель, которая объединяет концепции нейронных полей и байесовской статистики</a:t>
            </a:r>
            <a:r>
              <a:rPr lang="ru-RU" sz="2500" dirty="0">
                <a:effectLst/>
              </a:rPr>
              <a:t> </a:t>
            </a:r>
            <a:endParaRPr lang="ru-RU" sz="25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05559AA2-E38D-0793-9D81-C793E2562B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6965232"/>
              </p:ext>
            </p:extLst>
          </p:nvPr>
        </p:nvGraphicFramePr>
        <p:xfrm>
          <a:off x="700088" y="2222500"/>
          <a:ext cx="10691812" cy="374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5968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9BC759-C5B7-F263-99B3-DAD2C7418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367" y="1036795"/>
            <a:ext cx="10691265" cy="1307592"/>
          </a:xfrm>
        </p:spPr>
        <p:txBody>
          <a:bodyPr>
            <a:noAutofit/>
          </a:bodyPr>
          <a:lstStyle/>
          <a:p>
            <a:r>
              <a:rPr lang="ru-RU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вместо фиксированных весов и смещений, как в обычной нейронной сети, BNF имеет распределения вероятностей над этими параметрами.  Это позволяет модели:</a:t>
            </a:r>
            <a:endParaRPr lang="ru-RU" sz="2400" dirty="0"/>
          </a:p>
        </p:txBody>
      </p: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43A9B94E-221D-AE11-5FD2-D74F3D054C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2578353"/>
              </p:ext>
            </p:extLst>
          </p:nvPr>
        </p:nvGraphicFramePr>
        <p:xfrm>
          <a:off x="1045410" y="2908091"/>
          <a:ext cx="9282814" cy="2259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02384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81494-9178-1561-9352-606383D76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98176" cy="1051914"/>
          </a:xfrm>
        </p:spPr>
        <p:txBody>
          <a:bodyPr>
            <a:normAutofit/>
          </a:bodyPr>
          <a:lstStyle/>
          <a:p>
            <a:r>
              <a:rPr lang="ru-RU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BAYESNF</a:t>
            </a:r>
            <a:endParaRPr lang="ru-RU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BB96FAB-CCBF-4D1E-9D0D-B038ACC2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C0D96767-C3EC-276F-02B3-3733175A9E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3677517"/>
              </p:ext>
            </p:extLst>
          </p:nvPr>
        </p:nvGraphicFramePr>
        <p:xfrm>
          <a:off x="1395695" y="2381621"/>
          <a:ext cx="9414962" cy="3394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15075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36A7E9-2FFB-E63D-12E8-28577955A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31" y="1006072"/>
            <a:ext cx="10691265" cy="567159"/>
          </a:xfrm>
        </p:spPr>
        <p:txBody>
          <a:bodyPr/>
          <a:lstStyle/>
          <a:p>
            <a:r>
              <a:rPr lang="ru-RU" sz="1800" kern="10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Описание модели.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57F104-44A6-AFAE-A2E6-0D80048F0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828452"/>
            <a:ext cx="10691265" cy="3739896"/>
          </a:xfrm>
        </p:spPr>
        <p:txBody>
          <a:bodyPr>
            <a:normAutofit fontScale="92500" lnSpcReduction="10000"/>
          </a:bodyPr>
          <a:lstStyle/>
          <a:p>
            <a:pPr marL="342900" lvl="0" indent="-342900" algn="just">
              <a:buFont typeface="Courier New" panose="02070309020205020404" pitchFamily="49" charset="0"/>
              <a:buChar char="o"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Набор данных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{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ti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1, ...,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}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пространственно-временных наблюдений, где: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si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обозначает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-мерную пространственную координату, а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ti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– временной индекс.</a:t>
            </a:r>
            <a:endParaRPr lang="ru-R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Courier New" panose="02070309020205020404" pitchFamily="49" charset="0"/>
              <a:buChar char="o"/>
            </a:pP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 -</a:t>
            </a:r>
            <a:r>
              <a:rPr lang="ru-RU" sz="1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наблюдаемые данные</a:t>
            </a:r>
            <a:endParaRPr lang="ru-R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Courier New" panose="02070309020205020404" pitchFamily="49" charset="0"/>
              <a:buChar char="o"/>
            </a:pP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</a:t>
            </a:r>
            <a:r>
              <a:rPr lang="ru-RU" sz="1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-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скрытое, ненаблюдаемое поле. Оно представляет собой "истинное" значение измеряемой величины, без шума и ошибок наблюдения. Модель стремится оценить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на основе наблюдаемых данных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так как мы не можем напрямую измерить ее значение</a:t>
            </a:r>
            <a:endParaRPr lang="ru-R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Courier New" panose="02070309020205020404" pitchFamily="49" charset="0"/>
              <a:buChar char="o"/>
            </a:pP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 – набор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ковариат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(независимые переменные, влияющие на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например, высота над уровнем моря влияет на атмосферное давление)</a:t>
            </a:r>
            <a:endParaRPr lang="ru-R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Courier New" panose="02070309020205020404" pitchFamily="49" charset="0"/>
              <a:buChar char="o"/>
            </a:pP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Θy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— это параметры, которые управляют тем, как наблюдаемые данные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 связаны со скрытым полем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). Они описывают шум, вариативность и другие аспекты процесса наблюдения</a:t>
            </a:r>
            <a:endParaRPr lang="ru-R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Courier New" panose="02070309020205020404" pitchFamily="49" charset="0"/>
              <a:buChar char="o"/>
            </a:pP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Θf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— это параметры, определяющие, как скрытое поле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 генерируется в зависимости от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ковариат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</a:t>
            </a:r>
            <a:endParaRPr lang="ru-R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9942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109E2F2-1F50-ABFB-966D-2FC160F8161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3"/>
          <a:stretch/>
        </p:blipFill>
        <p:spPr bwMode="auto">
          <a:xfrm>
            <a:off x="2635169" y="842640"/>
            <a:ext cx="6921661" cy="51727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6438185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657</Words>
  <Application>Microsoft Macintosh PowerPoint</Application>
  <PresentationFormat>Широкоэкранный</PresentationFormat>
  <Paragraphs>74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9" baseType="lpstr">
      <vt:lpstr>Aptos</vt:lpstr>
      <vt:lpstr>Arial</vt:lpstr>
      <vt:lpstr>Calisto MT</vt:lpstr>
      <vt:lpstr>Courier New</vt:lpstr>
      <vt:lpstr>Times New Roman</vt:lpstr>
      <vt:lpstr>Univers Condensed</vt:lpstr>
      <vt:lpstr>Wingdings</vt:lpstr>
      <vt:lpstr>ChronicleVTI</vt:lpstr>
      <vt:lpstr>Spatio temprotal long-term and short-term forecasting</vt:lpstr>
      <vt:lpstr>Презентация PowerPoint</vt:lpstr>
      <vt:lpstr>пространственно-временные данные</vt:lpstr>
      <vt:lpstr>гауссовские процессы </vt:lpstr>
      <vt:lpstr>BAYESNF - вероятностная модель, которая объединяет концепции нейронных полей и байесовской статистики </vt:lpstr>
      <vt:lpstr>вместо фиксированных весов и смещений, как в обычной нейронной сети, BNF имеет распределения вероятностей над этими параметрами.  Это позволяет модели:</vt:lpstr>
      <vt:lpstr>BAYESNF</vt:lpstr>
      <vt:lpstr>Описание модели.</vt:lpstr>
      <vt:lpstr>Презентация PowerPoint</vt:lpstr>
      <vt:lpstr>Ковариаты могут включать следующие функции:</vt:lpstr>
      <vt:lpstr>Презентация PowerPoint</vt:lpstr>
      <vt:lpstr>Апостериорный вывод </vt:lpstr>
      <vt:lpstr>Сравнение map, vi, mle по времени и метрике </vt:lpstr>
      <vt:lpstr>BAYESNF с вариационным выводом (VI)  </vt:lpstr>
      <vt:lpstr>BAYESNF с использованием MAP </vt:lpstr>
      <vt:lpstr>STGLMM </vt:lpstr>
      <vt:lpstr>Код</vt:lpstr>
      <vt:lpstr>               JAX                                     Pytorch</vt:lpstr>
      <vt:lpstr>               JAX                                     Pytorch</vt:lpstr>
      <vt:lpstr>Данные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Чеснокова Алина Александровна</dc:creator>
  <cp:lastModifiedBy>Чеснокова Алина Александровна</cp:lastModifiedBy>
  <cp:revision>7</cp:revision>
  <dcterms:created xsi:type="dcterms:W3CDTF">2025-05-08T15:39:46Z</dcterms:created>
  <dcterms:modified xsi:type="dcterms:W3CDTF">2025-05-11T08:33:18Z</dcterms:modified>
</cp:coreProperties>
</file>

<file path=docProps/thumbnail.jpeg>
</file>